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8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  <p:sldMasterId id="2147483686" r:id="rId3"/>
    <p:sldMasterId id="2147483698" r:id="rId4"/>
    <p:sldMasterId id="2147483715" r:id="rId5"/>
  </p:sldMasterIdLst>
  <p:sldIdLst>
    <p:sldId id="257" r:id="rId6"/>
    <p:sldId id="258" r:id="rId7"/>
    <p:sldId id="297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77" r:id="rId17"/>
    <p:sldId id="267" r:id="rId18"/>
    <p:sldId id="278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9" r:id="rId28"/>
    <p:sldId id="280" r:id="rId29"/>
    <p:sldId id="299" r:id="rId30"/>
    <p:sldId id="300" r:id="rId31"/>
    <p:sldId id="302" r:id="rId32"/>
    <p:sldId id="276" r:id="rId33"/>
    <p:sldId id="281" r:id="rId34"/>
    <p:sldId id="282" r:id="rId35"/>
    <p:sldId id="284" r:id="rId36"/>
    <p:sldId id="283" r:id="rId37"/>
    <p:sldId id="285" r:id="rId38"/>
    <p:sldId id="286" r:id="rId39"/>
    <p:sldId id="294" r:id="rId40"/>
    <p:sldId id="287" r:id="rId41"/>
    <p:sldId id="288" r:id="rId42"/>
    <p:sldId id="289" r:id="rId43"/>
    <p:sldId id="296" r:id="rId44"/>
    <p:sldId id="290" r:id="rId45"/>
    <p:sldId id="291" r:id="rId46"/>
    <p:sldId id="292" r:id="rId47"/>
    <p:sldId id="303" r:id="rId4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6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8" Type="http://schemas.openxmlformats.org/officeDocument/2006/relationships/slide" Target="slides/slide3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0" y="4934363"/>
            <a:ext cx="9144000" cy="1928803"/>
            <a:chOff x="0" y="4929198"/>
            <a:chExt cx="9144000" cy="1928803"/>
          </a:xfrm>
        </p:grpSpPr>
        <p:sp>
          <p:nvSpPr>
            <p:cNvPr id="20" name="자유형 19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8" name="자유형 7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57290" y="3643314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71407" y="87922"/>
            <a:ext cx="1000131" cy="1036773"/>
            <a:chOff x="13317" y="34771"/>
            <a:chExt cx="1272534" cy="1310103"/>
          </a:xfrm>
        </p:grpSpPr>
        <p:sp>
          <p:nvSpPr>
            <p:cNvPr id="15" name="자유형 14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8" name="자유형 17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9" name="자유형 18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  <p:sp>
        <p:nvSpPr>
          <p:cNvPr id="21" name="제목 20"/>
          <p:cNvSpPr>
            <a:spLocks noGrp="1"/>
          </p:cNvSpPr>
          <p:nvPr>
            <p:ph type="ctrTitle"/>
          </p:nvPr>
        </p:nvSpPr>
        <p:spPr>
          <a:xfrm>
            <a:off x="457200" y="2285992"/>
            <a:ext cx="8229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4934363"/>
            <a:ext cx="9144000" cy="1928803"/>
            <a:chOff x="0" y="4929198"/>
            <a:chExt cx="9144000" cy="1928803"/>
          </a:xfrm>
        </p:grpSpPr>
        <p:sp>
          <p:nvSpPr>
            <p:cNvPr id="25" name="자유형 24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26" name="자유형 25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1600202"/>
            <a:ext cx="8258204" cy="4525963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472386" cy="100013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grpSp>
        <p:nvGrpSpPr>
          <p:cNvPr id="8" name="그룹 7"/>
          <p:cNvGrpSpPr/>
          <p:nvPr/>
        </p:nvGrpSpPr>
        <p:grpSpPr>
          <a:xfrm>
            <a:off x="71407" y="106210"/>
            <a:ext cx="1000131" cy="1036773"/>
            <a:chOff x="13317" y="34771"/>
            <a:chExt cx="1272534" cy="1310103"/>
          </a:xfrm>
        </p:grpSpPr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8" name="자유형 17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9" name="자유형 18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0" name="자유형 19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4929197"/>
            <a:ext cx="9144000" cy="1928803"/>
            <a:chOff x="0" y="4929198"/>
            <a:chExt cx="9144000" cy="1928803"/>
          </a:xfrm>
        </p:grpSpPr>
        <p:sp>
          <p:nvSpPr>
            <p:cNvPr id="21" name="자유형 20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22" name="자유형 21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4414" y="1857364"/>
            <a:ext cx="690717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214414" y="3286124"/>
            <a:ext cx="6915144" cy="1500187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/>
                </a:solidFill>
              </a:defRPr>
            </a:lvl2pPr>
            <a:lvl3pPr marL="914400" indent="0">
              <a:buNone/>
              <a:defRPr sz="1600">
                <a:solidFill>
                  <a:schemeClr val="tx1"/>
                </a:solidFill>
              </a:defRPr>
            </a:lvl3pPr>
            <a:lvl4pPr marL="1371600" indent="0">
              <a:buNone/>
              <a:defRPr sz="1400">
                <a:solidFill>
                  <a:schemeClr val="tx1"/>
                </a:solidFill>
              </a:defRPr>
            </a:lvl4pPr>
            <a:lvl5pPr marL="1828800" indent="0">
              <a:buNone/>
              <a:defRPr sz="1400">
                <a:solidFill>
                  <a:schemeClr val="tx1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grpSp>
        <p:nvGrpSpPr>
          <p:cNvPr id="8" name="그룹 7"/>
          <p:cNvGrpSpPr/>
          <p:nvPr/>
        </p:nvGrpSpPr>
        <p:grpSpPr>
          <a:xfrm>
            <a:off x="142845" y="1857364"/>
            <a:ext cx="1000131" cy="1036773"/>
            <a:chOff x="13317" y="34771"/>
            <a:chExt cx="1272534" cy="1310103"/>
          </a:xfrm>
        </p:grpSpPr>
        <p:sp>
          <p:nvSpPr>
            <p:cNvPr id="26" name="자유형 25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7" name="자유형 26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8" name="자유형 27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9" name="자유형 28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30" name="자유형 29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71407" y="87922"/>
            <a:ext cx="1000131" cy="1036773"/>
            <a:chOff x="13317" y="34771"/>
            <a:chExt cx="1272534" cy="1310103"/>
          </a:xfrm>
        </p:grpSpPr>
        <p:sp>
          <p:nvSpPr>
            <p:cNvPr id="14" name="자유형 13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5" name="자유형 14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8" name="자유형 17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0" y="4934363"/>
            <a:ext cx="9144000" cy="1928803"/>
            <a:chOff x="0" y="4929198"/>
            <a:chExt cx="9144000" cy="1928803"/>
          </a:xfrm>
        </p:grpSpPr>
        <p:sp>
          <p:nvSpPr>
            <p:cNvPr id="11" name="자유형 10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12" name="자유형 11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solidFill>
            <a:schemeClr val="accent1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solidFill>
            <a:schemeClr val="accent4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71407" y="71414"/>
            <a:ext cx="1000131" cy="1036774"/>
            <a:chOff x="13317" y="34771"/>
            <a:chExt cx="1272535" cy="1310104"/>
          </a:xfrm>
        </p:grpSpPr>
        <p:sp>
          <p:nvSpPr>
            <p:cNvPr id="20" name="자유형 19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1" name="자유형 20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2" name="자유형 21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3" name="자유형 22"/>
            <p:cNvSpPr>
              <a:spLocks/>
            </p:cNvSpPr>
            <p:nvPr userDrawn="1"/>
          </p:nvSpPr>
          <p:spPr bwMode="gray">
            <a:xfrm>
              <a:off x="969940" y="1030550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4" name="자유형 23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tx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0" y="4929197"/>
            <a:ext cx="9144000" cy="1928803"/>
            <a:chOff x="0" y="4929198"/>
            <a:chExt cx="9144000" cy="1928803"/>
          </a:xfrm>
        </p:grpSpPr>
        <p:sp>
          <p:nvSpPr>
            <p:cNvPr id="16" name="자유형 15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n>
                  <a:noFill/>
                  <a:prstDash val="solid"/>
                </a:ln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71407" y="106211"/>
            <a:ext cx="1000131" cy="1036773"/>
            <a:chOff x="13317" y="34771"/>
            <a:chExt cx="1272534" cy="1310103"/>
          </a:xfrm>
        </p:grpSpPr>
        <p:sp>
          <p:nvSpPr>
            <p:cNvPr id="19" name="자유형 18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0" name="자유형 19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1" name="자유형 20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2" name="자유형 21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23" name="자유형 22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0" y="4929197"/>
            <a:ext cx="9144000" cy="1928803"/>
            <a:chOff x="0" y="4929198"/>
            <a:chExt cx="9144000" cy="1928803"/>
          </a:xfrm>
        </p:grpSpPr>
        <p:sp>
          <p:nvSpPr>
            <p:cNvPr id="12" name="자유형 11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13" name="자유형 12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71407" y="87922"/>
            <a:ext cx="1000131" cy="1036773"/>
            <a:chOff x="13317" y="34771"/>
            <a:chExt cx="1272534" cy="1310103"/>
          </a:xfrm>
        </p:grpSpPr>
        <p:sp>
          <p:nvSpPr>
            <p:cNvPr id="15" name="자유형 14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8" name="자유형 17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9" name="자유형 18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06400" y="384598"/>
            <a:ext cx="7500990" cy="48177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anchor="b"/>
          <a:lstStyle>
            <a:lvl1pPr algn="l">
              <a:defRPr sz="2400" b="1">
                <a:ln>
                  <a:noFill/>
                  <a:prstDash val="solid"/>
                </a:ln>
                <a:solidFill>
                  <a:schemeClr val="tx1"/>
                </a:solidFill>
                <a:effectLst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957662" y="1089026"/>
            <a:ext cx="4686304" cy="50546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71580" y="1089026"/>
            <a:ext cx="2686038" cy="505461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1" name="자유형 10"/>
          <p:cNvSpPr>
            <a:spLocks/>
          </p:cNvSpPr>
          <p:nvPr/>
        </p:nvSpPr>
        <p:spPr bwMode="gray">
          <a:xfrm>
            <a:off x="340905" y="106210"/>
            <a:ext cx="248288" cy="248747"/>
          </a:xfrm>
          <a:custGeom>
            <a:avLst/>
            <a:gdLst/>
            <a:ahLst/>
            <a:cxnLst>
              <a:cxn ang="0">
                <a:pos x="94" y="723"/>
              </a:cxn>
              <a:cxn ang="0">
                <a:pos x="655" y="725"/>
              </a:cxn>
              <a:cxn ang="0">
                <a:pos x="727" y="657"/>
              </a:cxn>
              <a:cxn ang="0">
                <a:pos x="725" y="77"/>
              </a:cxn>
              <a:cxn ang="0">
                <a:pos x="659" y="5"/>
              </a:cxn>
              <a:cxn ang="0">
                <a:pos x="97" y="5"/>
              </a:cxn>
              <a:cxn ang="0">
                <a:pos x="14" y="76"/>
              </a:cxn>
              <a:cxn ang="0">
                <a:pos x="13" y="654"/>
              </a:cxn>
              <a:cxn ang="0">
                <a:pos x="94" y="723"/>
              </a:cxn>
            </a:cxnLst>
            <a:rect l="0" t="0" r="0" b="0"/>
            <a:pathLst>
              <a:path w="727" h="725">
                <a:moveTo>
                  <a:pt x="94" y="723"/>
                </a:moveTo>
                <a:cubicBezTo>
                  <a:pt x="94" y="723"/>
                  <a:pt x="375" y="725"/>
                  <a:pt x="655" y="725"/>
                </a:cubicBezTo>
                <a:cubicBezTo>
                  <a:pt x="716" y="716"/>
                  <a:pt x="727" y="657"/>
                  <a:pt x="727" y="657"/>
                </a:cubicBezTo>
                <a:cubicBezTo>
                  <a:pt x="727" y="657"/>
                  <a:pt x="726" y="367"/>
                  <a:pt x="725" y="77"/>
                </a:cubicBezTo>
                <a:cubicBezTo>
                  <a:pt x="722" y="9"/>
                  <a:pt x="659" y="5"/>
                  <a:pt x="659" y="5"/>
                </a:cubicBezTo>
                <a:cubicBezTo>
                  <a:pt x="659" y="5"/>
                  <a:pt x="378" y="5"/>
                  <a:pt x="97" y="5"/>
                </a:cubicBezTo>
                <a:cubicBezTo>
                  <a:pt x="14" y="0"/>
                  <a:pt x="14" y="76"/>
                  <a:pt x="14" y="76"/>
                </a:cubicBezTo>
                <a:cubicBezTo>
                  <a:pt x="14" y="76"/>
                  <a:pt x="0" y="546"/>
                  <a:pt x="13" y="654"/>
                </a:cubicBezTo>
                <a:cubicBezTo>
                  <a:pt x="13" y="654"/>
                  <a:pt x="19" y="723"/>
                  <a:pt x="94" y="723"/>
                </a:cubicBezTo>
                <a:close/>
              </a:path>
            </a:pathLst>
          </a:custGeom>
          <a:solidFill>
            <a:schemeClr val="accent1"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ko-KR" alt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gray">
          <a:xfrm>
            <a:off x="71407" y="653955"/>
            <a:ext cx="247040" cy="248747"/>
          </a:xfrm>
          <a:custGeom>
            <a:avLst/>
            <a:gdLst/>
            <a:ahLst/>
            <a:cxnLst>
              <a:cxn ang="0">
                <a:pos x="94" y="723"/>
              </a:cxn>
              <a:cxn ang="0">
                <a:pos x="655" y="725"/>
              </a:cxn>
              <a:cxn ang="0">
                <a:pos x="727" y="657"/>
              </a:cxn>
              <a:cxn ang="0">
                <a:pos x="725" y="77"/>
              </a:cxn>
              <a:cxn ang="0">
                <a:pos x="659" y="5"/>
              </a:cxn>
              <a:cxn ang="0">
                <a:pos x="97" y="5"/>
              </a:cxn>
              <a:cxn ang="0">
                <a:pos x="14" y="76"/>
              </a:cxn>
              <a:cxn ang="0">
                <a:pos x="13" y="654"/>
              </a:cxn>
              <a:cxn ang="0">
                <a:pos x="94" y="723"/>
              </a:cxn>
            </a:cxnLst>
            <a:rect l="0" t="0" r="0" b="0"/>
            <a:pathLst>
              <a:path w="727" h="725">
                <a:moveTo>
                  <a:pt x="94" y="723"/>
                </a:moveTo>
                <a:cubicBezTo>
                  <a:pt x="94" y="723"/>
                  <a:pt x="375" y="725"/>
                  <a:pt x="655" y="725"/>
                </a:cubicBezTo>
                <a:cubicBezTo>
                  <a:pt x="716" y="716"/>
                  <a:pt x="727" y="657"/>
                  <a:pt x="727" y="657"/>
                </a:cubicBezTo>
                <a:cubicBezTo>
                  <a:pt x="727" y="657"/>
                  <a:pt x="726" y="367"/>
                  <a:pt x="725" y="77"/>
                </a:cubicBezTo>
                <a:cubicBezTo>
                  <a:pt x="722" y="9"/>
                  <a:pt x="659" y="5"/>
                  <a:pt x="659" y="5"/>
                </a:cubicBezTo>
                <a:cubicBezTo>
                  <a:pt x="659" y="5"/>
                  <a:pt x="378" y="5"/>
                  <a:pt x="97" y="5"/>
                </a:cubicBezTo>
                <a:cubicBezTo>
                  <a:pt x="14" y="0"/>
                  <a:pt x="14" y="76"/>
                  <a:pt x="14" y="76"/>
                </a:cubicBezTo>
                <a:cubicBezTo>
                  <a:pt x="14" y="76"/>
                  <a:pt x="0" y="546"/>
                  <a:pt x="13" y="654"/>
                </a:cubicBezTo>
                <a:cubicBezTo>
                  <a:pt x="13" y="654"/>
                  <a:pt x="19" y="723"/>
                  <a:pt x="94" y="723"/>
                </a:cubicBezTo>
                <a:close/>
              </a:path>
            </a:pathLst>
          </a:custGeom>
          <a:solidFill>
            <a:schemeClr val="accent1"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ko-KR" altLang="en-US"/>
          </a:p>
        </p:txBody>
      </p:sp>
      <p:sp>
        <p:nvSpPr>
          <p:cNvPr id="13" name="자유형 12"/>
          <p:cNvSpPr>
            <a:spLocks/>
          </p:cNvSpPr>
          <p:nvPr/>
        </p:nvSpPr>
        <p:spPr bwMode="gray">
          <a:xfrm>
            <a:off x="73902" y="106210"/>
            <a:ext cx="248288" cy="248747"/>
          </a:xfrm>
          <a:custGeom>
            <a:avLst/>
            <a:gdLst/>
            <a:ahLst/>
            <a:cxnLst>
              <a:cxn ang="0">
                <a:pos x="94" y="723"/>
              </a:cxn>
              <a:cxn ang="0">
                <a:pos x="655" y="725"/>
              </a:cxn>
              <a:cxn ang="0">
                <a:pos x="727" y="657"/>
              </a:cxn>
              <a:cxn ang="0">
                <a:pos x="725" y="77"/>
              </a:cxn>
              <a:cxn ang="0">
                <a:pos x="659" y="5"/>
              </a:cxn>
              <a:cxn ang="0">
                <a:pos x="97" y="5"/>
              </a:cxn>
              <a:cxn ang="0">
                <a:pos x="14" y="76"/>
              </a:cxn>
              <a:cxn ang="0">
                <a:pos x="13" y="654"/>
              </a:cxn>
              <a:cxn ang="0">
                <a:pos x="94" y="723"/>
              </a:cxn>
            </a:cxnLst>
            <a:rect l="0" t="0" r="0" b="0"/>
            <a:pathLst>
              <a:path w="727" h="725">
                <a:moveTo>
                  <a:pt x="94" y="723"/>
                </a:moveTo>
                <a:cubicBezTo>
                  <a:pt x="94" y="723"/>
                  <a:pt x="375" y="725"/>
                  <a:pt x="655" y="725"/>
                </a:cubicBezTo>
                <a:cubicBezTo>
                  <a:pt x="716" y="716"/>
                  <a:pt x="727" y="657"/>
                  <a:pt x="727" y="657"/>
                </a:cubicBezTo>
                <a:cubicBezTo>
                  <a:pt x="727" y="657"/>
                  <a:pt x="726" y="367"/>
                  <a:pt x="725" y="77"/>
                </a:cubicBezTo>
                <a:cubicBezTo>
                  <a:pt x="722" y="9"/>
                  <a:pt x="659" y="5"/>
                  <a:pt x="659" y="5"/>
                </a:cubicBezTo>
                <a:cubicBezTo>
                  <a:pt x="659" y="5"/>
                  <a:pt x="378" y="5"/>
                  <a:pt x="97" y="5"/>
                </a:cubicBezTo>
                <a:cubicBezTo>
                  <a:pt x="14" y="0"/>
                  <a:pt x="14" y="76"/>
                  <a:pt x="14" y="76"/>
                </a:cubicBezTo>
                <a:cubicBezTo>
                  <a:pt x="14" y="76"/>
                  <a:pt x="0" y="546"/>
                  <a:pt x="13" y="654"/>
                </a:cubicBezTo>
                <a:cubicBezTo>
                  <a:pt x="13" y="654"/>
                  <a:pt x="19" y="723"/>
                  <a:pt x="94" y="723"/>
                </a:cubicBezTo>
                <a:close/>
              </a:path>
            </a:pathLst>
          </a:custGeom>
          <a:solidFill>
            <a:srgbClr val="3F949A">
              <a:alpha val="6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ko-KR" altLang="en-US"/>
          </a:p>
        </p:txBody>
      </p:sp>
      <p:sp>
        <p:nvSpPr>
          <p:cNvPr id="14" name="자유형 13"/>
          <p:cNvSpPr>
            <a:spLocks/>
          </p:cNvSpPr>
          <p:nvPr/>
        </p:nvSpPr>
        <p:spPr bwMode="gray">
          <a:xfrm>
            <a:off x="823251" y="894237"/>
            <a:ext cx="248287" cy="248747"/>
          </a:xfrm>
          <a:custGeom>
            <a:avLst/>
            <a:gdLst/>
            <a:ahLst/>
            <a:cxnLst>
              <a:cxn ang="0">
                <a:pos x="94" y="723"/>
              </a:cxn>
              <a:cxn ang="0">
                <a:pos x="655" y="725"/>
              </a:cxn>
              <a:cxn ang="0">
                <a:pos x="727" y="657"/>
              </a:cxn>
              <a:cxn ang="0">
                <a:pos x="725" y="77"/>
              </a:cxn>
              <a:cxn ang="0">
                <a:pos x="659" y="5"/>
              </a:cxn>
              <a:cxn ang="0">
                <a:pos x="97" y="5"/>
              </a:cxn>
              <a:cxn ang="0">
                <a:pos x="14" y="76"/>
              </a:cxn>
              <a:cxn ang="0">
                <a:pos x="13" y="654"/>
              </a:cxn>
              <a:cxn ang="0">
                <a:pos x="94" y="723"/>
              </a:cxn>
            </a:cxnLst>
            <a:rect l="0" t="0" r="0" b="0"/>
            <a:pathLst>
              <a:path w="727" h="725">
                <a:moveTo>
                  <a:pt x="94" y="723"/>
                </a:moveTo>
                <a:cubicBezTo>
                  <a:pt x="94" y="723"/>
                  <a:pt x="375" y="725"/>
                  <a:pt x="655" y="725"/>
                </a:cubicBezTo>
                <a:cubicBezTo>
                  <a:pt x="716" y="716"/>
                  <a:pt x="727" y="657"/>
                  <a:pt x="727" y="657"/>
                </a:cubicBezTo>
                <a:cubicBezTo>
                  <a:pt x="727" y="657"/>
                  <a:pt x="726" y="367"/>
                  <a:pt x="725" y="77"/>
                </a:cubicBezTo>
                <a:cubicBezTo>
                  <a:pt x="722" y="9"/>
                  <a:pt x="659" y="5"/>
                  <a:pt x="659" y="5"/>
                </a:cubicBezTo>
                <a:cubicBezTo>
                  <a:pt x="659" y="5"/>
                  <a:pt x="378" y="5"/>
                  <a:pt x="97" y="5"/>
                </a:cubicBezTo>
                <a:cubicBezTo>
                  <a:pt x="14" y="0"/>
                  <a:pt x="14" y="76"/>
                  <a:pt x="14" y="76"/>
                </a:cubicBezTo>
                <a:cubicBezTo>
                  <a:pt x="14" y="76"/>
                  <a:pt x="0" y="546"/>
                  <a:pt x="13" y="654"/>
                </a:cubicBezTo>
                <a:cubicBezTo>
                  <a:pt x="13" y="654"/>
                  <a:pt x="19" y="723"/>
                  <a:pt x="94" y="723"/>
                </a:cubicBezTo>
                <a:close/>
              </a:path>
            </a:pathLst>
          </a:custGeom>
          <a:solidFill>
            <a:srgbClr val="3F949A">
              <a:alpha val="30196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ko-KR" altLang="en-US"/>
          </a:p>
        </p:txBody>
      </p:sp>
      <p:sp>
        <p:nvSpPr>
          <p:cNvPr id="15" name="자유형 14"/>
          <p:cNvSpPr>
            <a:spLocks/>
          </p:cNvSpPr>
          <p:nvPr/>
        </p:nvSpPr>
        <p:spPr bwMode="gray">
          <a:xfrm>
            <a:off x="344103" y="376692"/>
            <a:ext cx="479107" cy="517546"/>
          </a:xfrm>
          <a:custGeom>
            <a:avLst/>
            <a:gdLst/>
            <a:ahLst/>
            <a:cxnLst>
              <a:cxn ang="0">
                <a:pos x="94" y="723"/>
              </a:cxn>
              <a:cxn ang="0">
                <a:pos x="655" y="725"/>
              </a:cxn>
              <a:cxn ang="0">
                <a:pos x="727" y="657"/>
              </a:cxn>
              <a:cxn ang="0">
                <a:pos x="725" y="77"/>
              </a:cxn>
              <a:cxn ang="0">
                <a:pos x="659" y="5"/>
              </a:cxn>
              <a:cxn ang="0">
                <a:pos x="97" y="5"/>
              </a:cxn>
              <a:cxn ang="0">
                <a:pos x="14" y="76"/>
              </a:cxn>
              <a:cxn ang="0">
                <a:pos x="13" y="654"/>
              </a:cxn>
              <a:cxn ang="0">
                <a:pos x="94" y="723"/>
              </a:cxn>
            </a:cxnLst>
            <a:rect l="0" t="0" r="0" b="0"/>
            <a:pathLst>
              <a:path w="727" h="725">
                <a:moveTo>
                  <a:pt x="94" y="723"/>
                </a:moveTo>
                <a:cubicBezTo>
                  <a:pt x="94" y="723"/>
                  <a:pt x="375" y="725"/>
                  <a:pt x="655" y="725"/>
                </a:cubicBezTo>
                <a:cubicBezTo>
                  <a:pt x="716" y="716"/>
                  <a:pt x="727" y="657"/>
                  <a:pt x="727" y="657"/>
                </a:cubicBezTo>
                <a:cubicBezTo>
                  <a:pt x="727" y="657"/>
                  <a:pt x="726" y="367"/>
                  <a:pt x="725" y="77"/>
                </a:cubicBezTo>
                <a:cubicBezTo>
                  <a:pt x="722" y="9"/>
                  <a:pt x="659" y="5"/>
                  <a:pt x="659" y="5"/>
                </a:cubicBezTo>
                <a:cubicBezTo>
                  <a:pt x="659" y="5"/>
                  <a:pt x="378" y="5"/>
                  <a:pt x="97" y="5"/>
                </a:cubicBezTo>
                <a:cubicBezTo>
                  <a:pt x="14" y="0"/>
                  <a:pt x="14" y="76"/>
                  <a:pt x="14" y="76"/>
                </a:cubicBezTo>
                <a:cubicBezTo>
                  <a:pt x="14" y="76"/>
                  <a:pt x="0" y="546"/>
                  <a:pt x="13" y="654"/>
                </a:cubicBezTo>
                <a:cubicBezTo>
                  <a:pt x="13" y="654"/>
                  <a:pt x="19" y="723"/>
                  <a:pt x="94" y="723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29190" y="928670"/>
            <a:ext cx="3857652" cy="928694"/>
          </a:xfrm>
        </p:spPr>
        <p:txBody>
          <a:bodyPr anchor="b"/>
          <a:lstStyle>
            <a:lvl1pPr algn="l">
              <a:defRPr sz="2000" b="1">
                <a:ln>
                  <a:noFill/>
                  <a:prstDash val="solid"/>
                </a:ln>
                <a:solidFill>
                  <a:schemeClr val="tx2"/>
                </a:solidFill>
                <a:effectLst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29190" y="1928802"/>
            <a:ext cx="3857652" cy="335758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 rot="21422455">
            <a:off x="609122" y="1000108"/>
            <a:ext cx="4000528" cy="4857784"/>
          </a:xfrm>
          <a:prstGeom prst="rect">
            <a:avLst/>
          </a:prstGeom>
          <a:solidFill>
            <a:srgbClr val="F8F8F8"/>
          </a:solidFill>
          <a:ln w="3175" cap="sq" cmpd="sng" algn="ctr">
            <a:solidFill>
              <a:srgbClr val="C0C0C0"/>
            </a:solidFill>
            <a:prstDash val="solid"/>
          </a:ln>
          <a:effectLst>
            <a:outerShdw blurRad="57150" dist="38100" dir="27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3"/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9" name="그림 개체 틀 8"/>
          <p:cNvSpPr>
            <a:spLocks noGrp="1"/>
          </p:cNvSpPr>
          <p:nvPr>
            <p:ph type="pic" sz="quarter" idx="1"/>
          </p:nvPr>
        </p:nvSpPr>
        <p:spPr>
          <a:xfrm>
            <a:off x="642910" y="1000108"/>
            <a:ext cx="4004390" cy="4857784"/>
          </a:xfrm>
          <a:prstGeom prst="rect">
            <a:avLst/>
          </a:prstGeom>
          <a:solidFill>
            <a:schemeClr val="accent3"/>
          </a:solidFill>
          <a:ln w="3175" cap="sq" cmpd="sng" algn="ctr">
            <a:solidFill>
              <a:srgbClr val="F8F8F8"/>
            </a:solidFill>
            <a:prstDash val="solid"/>
            <a:miter lim="800000"/>
          </a:ln>
          <a:effectLst>
            <a:outerShdw blurRad="38100" dist="50800" dir="3000000" algn="tl" rotWithShape="0">
              <a:srgbClr val="000000">
                <a:alpha val="40000"/>
              </a:srgbClr>
            </a:outerShdw>
          </a:effectLst>
          <a:sp3d contourW="12700" prstMaterial="plastic">
            <a:contourClr>
              <a:srgbClr val="000000">
                <a:alpha val="35294"/>
              </a:srgbClr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grpSp>
        <p:nvGrpSpPr>
          <p:cNvPr id="3" name="그룹 2"/>
          <p:cNvGrpSpPr/>
          <p:nvPr/>
        </p:nvGrpSpPr>
        <p:grpSpPr>
          <a:xfrm>
            <a:off x="8116469" y="45696"/>
            <a:ext cx="1000131" cy="1036773"/>
            <a:chOff x="13317" y="34771"/>
            <a:chExt cx="1272534" cy="1310103"/>
          </a:xfrm>
        </p:grpSpPr>
        <p:sp>
          <p:nvSpPr>
            <p:cNvPr id="13" name="자유형 12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4" name="자유형 13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5" name="자유형 14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7" name="자유형 16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7" name="그룹 6"/>
          <p:cNvGrpSpPr/>
          <p:nvPr/>
        </p:nvGrpSpPr>
        <p:grpSpPr>
          <a:xfrm>
            <a:off x="62263" y="51347"/>
            <a:ext cx="1000131" cy="1036773"/>
            <a:chOff x="13317" y="34771"/>
            <a:chExt cx="1272534" cy="1310103"/>
          </a:xfrm>
        </p:grpSpPr>
        <p:sp>
          <p:nvSpPr>
            <p:cNvPr id="12" name="자유형 11"/>
            <p:cNvSpPr>
              <a:spLocks/>
            </p:cNvSpPr>
            <p:nvPr userDrawn="1"/>
          </p:nvSpPr>
          <p:spPr bwMode="gray">
            <a:xfrm>
              <a:off x="356217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3" name="자유형 12"/>
            <p:cNvSpPr>
              <a:spLocks/>
            </p:cNvSpPr>
            <p:nvPr userDrawn="1"/>
          </p:nvSpPr>
          <p:spPr bwMode="gray">
            <a:xfrm>
              <a:off x="13317" y="726921"/>
              <a:ext cx="314325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4" name="자유형 13"/>
            <p:cNvSpPr>
              <a:spLocks/>
            </p:cNvSpPr>
            <p:nvPr userDrawn="1"/>
          </p:nvSpPr>
          <p:spPr bwMode="gray">
            <a:xfrm>
              <a:off x="16492" y="34771"/>
              <a:ext cx="315913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6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5" name="자유형 14"/>
            <p:cNvSpPr>
              <a:spLocks/>
            </p:cNvSpPr>
            <p:nvPr userDrawn="1"/>
          </p:nvSpPr>
          <p:spPr bwMode="gray">
            <a:xfrm>
              <a:off x="969939" y="1030549"/>
              <a:ext cx="315912" cy="314325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rgbClr val="3F949A">
                <a:alpha val="30196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  <p:sp>
          <p:nvSpPr>
            <p:cNvPr id="16" name="자유형 15"/>
            <p:cNvSpPr>
              <a:spLocks/>
            </p:cNvSpPr>
            <p:nvPr userDrawn="1"/>
          </p:nvSpPr>
          <p:spPr bwMode="gray">
            <a:xfrm>
              <a:off x="360286" y="376562"/>
              <a:ext cx="609600" cy="653989"/>
            </a:xfrm>
            <a:custGeom>
              <a:avLst/>
              <a:gdLst/>
              <a:ahLst/>
              <a:cxnLst>
                <a:cxn ang="0">
                  <a:pos x="94" y="723"/>
                </a:cxn>
                <a:cxn ang="0">
                  <a:pos x="655" y="725"/>
                </a:cxn>
                <a:cxn ang="0">
                  <a:pos x="727" y="657"/>
                </a:cxn>
                <a:cxn ang="0">
                  <a:pos x="725" y="77"/>
                </a:cxn>
                <a:cxn ang="0">
                  <a:pos x="659" y="5"/>
                </a:cxn>
                <a:cxn ang="0">
                  <a:pos x="97" y="5"/>
                </a:cxn>
                <a:cxn ang="0">
                  <a:pos x="14" y="76"/>
                </a:cxn>
                <a:cxn ang="0">
                  <a:pos x="13" y="654"/>
                </a:cxn>
                <a:cxn ang="0">
                  <a:pos x="94" y="723"/>
                </a:cxn>
              </a:cxnLst>
              <a:rect l="0" t="0" r="0" b="0"/>
              <a:pathLst>
                <a:path w="727" h="725">
                  <a:moveTo>
                    <a:pt x="94" y="723"/>
                  </a:moveTo>
                  <a:cubicBezTo>
                    <a:pt x="94" y="723"/>
                    <a:pt x="375" y="725"/>
                    <a:pt x="655" y="725"/>
                  </a:cubicBezTo>
                  <a:cubicBezTo>
                    <a:pt x="716" y="716"/>
                    <a:pt x="727" y="657"/>
                    <a:pt x="727" y="657"/>
                  </a:cubicBezTo>
                  <a:cubicBezTo>
                    <a:pt x="727" y="657"/>
                    <a:pt x="726" y="367"/>
                    <a:pt x="725" y="77"/>
                  </a:cubicBezTo>
                  <a:cubicBezTo>
                    <a:pt x="722" y="9"/>
                    <a:pt x="659" y="5"/>
                    <a:pt x="659" y="5"/>
                  </a:cubicBezTo>
                  <a:cubicBezTo>
                    <a:pt x="659" y="5"/>
                    <a:pt x="378" y="5"/>
                    <a:pt x="97" y="5"/>
                  </a:cubicBezTo>
                  <a:cubicBezTo>
                    <a:pt x="14" y="0"/>
                    <a:pt x="14" y="76"/>
                    <a:pt x="14" y="76"/>
                  </a:cubicBezTo>
                  <a:cubicBezTo>
                    <a:pt x="14" y="76"/>
                    <a:pt x="0" y="546"/>
                    <a:pt x="13" y="654"/>
                  </a:cubicBezTo>
                  <a:cubicBezTo>
                    <a:pt x="13" y="654"/>
                    <a:pt x="19" y="723"/>
                    <a:pt x="94" y="723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91440" tIns="45720" rIns="91440" bIns="45720" anchor="ctr" compatLnSpc="1"/>
            <a:lstStyle/>
            <a:p>
              <a:endParaRPr kumimoji="0" lang="ko-KR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0" y="4929197"/>
            <a:ext cx="9144000" cy="1928803"/>
            <a:chOff x="0" y="4929198"/>
            <a:chExt cx="9144000" cy="1928803"/>
          </a:xfrm>
        </p:grpSpPr>
        <p:sp>
          <p:nvSpPr>
            <p:cNvPr id="8" name="자유형 7"/>
            <p:cNvSpPr>
              <a:spLocks/>
            </p:cNvSpPr>
            <p:nvPr userDrawn="1"/>
          </p:nvSpPr>
          <p:spPr bwMode="ltGray">
            <a:xfrm>
              <a:off x="0" y="4929198"/>
              <a:ext cx="9144000" cy="1928802"/>
            </a:xfrm>
            <a:custGeom>
              <a:avLst/>
              <a:gdLst/>
              <a:ahLst/>
              <a:cxnLst>
                <a:cxn ang="0">
                  <a:pos x="0" y="1076"/>
                </a:cxn>
                <a:cxn ang="0">
                  <a:pos x="3003" y="930"/>
                </a:cxn>
                <a:cxn ang="0">
                  <a:pos x="5760" y="0"/>
                </a:cxn>
                <a:cxn ang="0">
                  <a:pos x="5760" y="1635"/>
                </a:cxn>
                <a:cxn ang="0">
                  <a:pos x="0" y="1641"/>
                </a:cxn>
                <a:cxn ang="0">
                  <a:pos x="0" y="1076"/>
                </a:cxn>
              </a:cxnLst>
              <a:rect l="0" t="0" r="0" b="0"/>
              <a:pathLst>
                <a:path w="5760" h="1641">
                  <a:moveTo>
                    <a:pt x="0" y="1076"/>
                  </a:moveTo>
                  <a:cubicBezTo>
                    <a:pt x="926" y="1134"/>
                    <a:pt x="1689" y="1111"/>
                    <a:pt x="3003" y="930"/>
                  </a:cubicBezTo>
                  <a:cubicBezTo>
                    <a:pt x="4317" y="749"/>
                    <a:pt x="5462" y="152"/>
                    <a:pt x="5760" y="0"/>
                  </a:cubicBezTo>
                  <a:lnTo>
                    <a:pt x="5760" y="1635"/>
                  </a:lnTo>
                  <a:lnTo>
                    <a:pt x="0" y="1641"/>
                  </a:lnTo>
                  <a:lnTo>
                    <a:pt x="0" y="1076"/>
                  </a:lnTo>
                  <a:close/>
                </a:path>
              </a:pathLst>
            </a:custGeom>
            <a:solidFill>
              <a:schemeClr val="tx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  <p:sp>
          <p:nvSpPr>
            <p:cNvPr id="9" name="자유형 8"/>
            <p:cNvSpPr>
              <a:spLocks/>
            </p:cNvSpPr>
            <p:nvPr userDrawn="1"/>
          </p:nvSpPr>
          <p:spPr bwMode="ltGray">
            <a:xfrm>
              <a:off x="0" y="5358120"/>
              <a:ext cx="9144000" cy="1499881"/>
            </a:xfrm>
            <a:custGeom>
              <a:avLst/>
              <a:gdLst/>
              <a:ahLst/>
              <a:cxnLst>
                <a:cxn ang="0">
                  <a:pos x="0" y="887"/>
                </a:cxn>
                <a:cxn ang="0">
                  <a:pos x="3540" y="690"/>
                </a:cxn>
                <a:cxn ang="0">
                  <a:pos x="5760" y="0"/>
                </a:cxn>
                <a:cxn ang="0">
                  <a:pos x="5760" y="1395"/>
                </a:cxn>
                <a:cxn ang="0">
                  <a:pos x="0" y="1395"/>
                </a:cxn>
                <a:cxn ang="0">
                  <a:pos x="0" y="887"/>
                </a:cxn>
              </a:cxnLst>
              <a:rect l="0" t="0" r="0" b="0"/>
              <a:pathLst>
                <a:path w="5760" h="1395">
                  <a:moveTo>
                    <a:pt x="0" y="887"/>
                  </a:moveTo>
                  <a:cubicBezTo>
                    <a:pt x="1417" y="958"/>
                    <a:pt x="2563" y="848"/>
                    <a:pt x="3540" y="690"/>
                  </a:cubicBezTo>
                  <a:cubicBezTo>
                    <a:pt x="4517" y="532"/>
                    <a:pt x="5521" y="104"/>
                    <a:pt x="5760" y="0"/>
                  </a:cubicBezTo>
                  <a:lnTo>
                    <a:pt x="5760" y="1395"/>
                  </a:lnTo>
                  <a:lnTo>
                    <a:pt x="0" y="1395"/>
                  </a:lnTo>
                  <a:lnTo>
                    <a:pt x="0" y="887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ko-KR" altLang="en-US"/>
            </a:p>
          </p:txBody>
        </p:sp>
      </p:grp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929454" y="428606"/>
            <a:ext cx="1757346" cy="5357851"/>
          </a:xfrm>
        </p:spPr>
        <p:txBody>
          <a:bodyPr vert="eaVert"/>
          <a:lstStyle>
            <a:lvl1pPr algn="l">
              <a:defRPr>
                <a:gradFill flip="none" rotWithShape="1">
                  <a:gsLst>
                    <a:gs pos="0">
                      <a:schemeClr val="tx2"/>
                    </a:gs>
                    <a:gs pos="26000">
                      <a:schemeClr val="tx2"/>
                    </a:gs>
                    <a:gs pos="41000">
                      <a:schemeClr val="tx2">
                        <a:shade val="90000"/>
                      </a:schemeClr>
                    </a:gs>
                    <a:gs pos="67000">
                      <a:schemeClr val="tx2">
                        <a:shade val="50000"/>
                      </a:schemeClr>
                    </a:gs>
                    <a:gs pos="95000">
                      <a:schemeClr val="tx2"/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28596" y="428606"/>
            <a:ext cx="6357982" cy="5368939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403E6A4-F5D6-4711-B425-A7864B73F82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2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DC38F-B0F3-4CCB-BA59-5AF63BF93D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2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4E6C5-11A6-4F77-9D1B-C7A49F9B12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403E6A4-F5D6-4711-B425-A7864B73F82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ko-KR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그림을 추가하려면 아이콘을 클릭하십시오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>
            <a:off x="6820592" y="428628"/>
            <a:ext cx="2323440" cy="6000768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35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409446"/>
            <a:ext cx="7772400" cy="1470025"/>
          </a:xfrm>
        </p:spPr>
        <p:txBody>
          <a:bodyPr anchor="b"/>
          <a:lstStyle>
            <a:lvl1pPr algn="r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3023248" y="3886200"/>
            <a:ext cx="5414978" cy="1042998"/>
          </a:xfrm>
        </p:spPr>
        <p:txBody>
          <a:bodyPr/>
          <a:lstStyle>
            <a:lvl1pPr marL="0" indent="0" algn="r">
              <a:buNone/>
              <a:defRPr sz="24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 i="1">
                <a:solidFill>
                  <a:schemeClr val="tx1">
                    <a:tint val="85000"/>
                  </a:schemeClr>
                </a:solidFill>
              </a:defRPr>
            </a:lvl1pPr>
            <a:lvl2pPr marL="457200" indent="0">
              <a:buNone/>
              <a:defRPr sz="1800" i="1">
                <a:solidFill>
                  <a:schemeClr val="tx1">
                    <a:tint val="85000"/>
                  </a:schemeClr>
                </a:solidFill>
              </a:defRPr>
            </a:lvl2pPr>
            <a:lvl3pPr marL="914400" indent="0">
              <a:buNone/>
              <a:defRPr sz="1600" i="1">
                <a:solidFill>
                  <a:schemeClr val="tx1">
                    <a:tint val="85000"/>
                  </a:schemeClr>
                </a:solidFill>
              </a:defRPr>
            </a:lvl3pPr>
            <a:lvl4pPr marL="13716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4pPr>
            <a:lvl5pPr marL="1828800" indent="0">
              <a:buNone/>
              <a:defRPr sz="1400" i="1">
                <a:solidFill>
                  <a:schemeClr val="tx1">
                    <a:tint val="8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500702"/>
            <a:ext cx="4040188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500174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5500702"/>
            <a:ext cx="4041775" cy="639762"/>
          </a:xfrm>
          <a:solidFill>
            <a:srgbClr val="737C87">
              <a:alpha val="55000"/>
            </a:srgbClr>
          </a:solidFill>
          <a:ln w="19050">
            <a:solidFill>
              <a:srgbClr val="FFFFFF"/>
            </a:solidFill>
          </a:ln>
        </p:spPr>
        <p:txBody>
          <a:bodyPr anchor="b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  <a:lvl2pPr marL="457200" indent="0" algn="ctr">
              <a:buNone/>
              <a:defRPr sz="2000" b="1">
                <a:solidFill>
                  <a:srgbClr val="FFFFFF"/>
                </a:solidFill>
              </a:defRPr>
            </a:lvl2pPr>
            <a:lvl3pPr marL="914400" indent="0" algn="ctr">
              <a:buNone/>
              <a:defRPr sz="1800" b="1">
                <a:solidFill>
                  <a:srgbClr val="FFFFFF"/>
                </a:solidFill>
              </a:defRPr>
            </a:lvl3pPr>
            <a:lvl4pPr marL="1371600" indent="0" algn="ctr">
              <a:buNone/>
              <a:defRPr sz="1600" b="1">
                <a:solidFill>
                  <a:srgbClr val="FFFFFF"/>
                </a:solidFill>
              </a:defRPr>
            </a:lvl4pPr>
            <a:lvl5pPr marL="1828800" indent="0" algn="ctr">
              <a:buNone/>
              <a:defRPr sz="1600" b="1">
                <a:solidFill>
                  <a:srgbClr val="FFFFFF"/>
                </a:solidFill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00174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8219505" cy="593879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67868" y="1590620"/>
            <a:ext cx="8218935" cy="453554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2" y="866111"/>
            <a:ext cx="8237260" cy="6877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1785926"/>
            <a:ext cx="3422654" cy="781052"/>
          </a:xfrm>
        </p:spPr>
        <p:txBody>
          <a:bodyPr anchor="b"/>
          <a:lstStyle>
            <a:lvl1pPr algn="r">
              <a:defRPr sz="2400" b="1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28596" y="2566978"/>
            <a:ext cx="3422654" cy="804862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 algn="r">
              <a:buNone/>
              <a:defRPr sz="1200"/>
            </a:lvl2pPr>
            <a:lvl3pPr marL="914400" indent="0" algn="r">
              <a:buNone/>
              <a:defRPr sz="1000"/>
            </a:lvl3pPr>
            <a:lvl4pPr marL="1371600" indent="0" algn="r">
              <a:buNone/>
              <a:defRPr sz="900"/>
            </a:lvl4pPr>
            <a:lvl5pPr marL="1828800" indent="0" algn="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"/>
          </p:nvPr>
        </p:nvSpPr>
        <p:spPr>
          <a:xfrm>
            <a:off x="4000496" y="928670"/>
            <a:ext cx="4500594" cy="4500570"/>
          </a:xfrm>
          <a:prstGeom prst="roundRect">
            <a:avLst>
              <a:gd name="adj" fmla="val 8501"/>
            </a:avLst>
          </a:prstGeom>
          <a:noFill/>
          <a:ln w="165100" cap="rnd" cmpd="sng">
            <a:gradFill flip="none" rotWithShape="1">
              <a:gsLst>
                <a:gs pos="0">
                  <a:schemeClr val="accent2">
                    <a:tint val="20000"/>
                  </a:schemeClr>
                </a:gs>
                <a:gs pos="100000">
                  <a:schemeClr val="accent2">
                    <a:tint val="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  <a:round/>
          </a:ln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scene3d>
            <a:camera prst="orthographicFront"/>
            <a:lightRig rig="balanced" dir="t"/>
          </a:scene3d>
          <a:sp3d extrusionH="76200" prstMaterial="matte">
            <a:bevelT h="38100"/>
            <a:bevelB h="38100"/>
            <a:extrusionClr>
              <a:schemeClr val="bg2">
                <a:shade val="75000"/>
              </a:schemeClr>
            </a:extrusionClr>
          </a:sp3d>
        </p:spPr>
        <p:txBody>
          <a:bodyPr/>
          <a:lstStyle/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58082" y="274639"/>
            <a:ext cx="1328718" cy="5851525"/>
          </a:xfrm>
        </p:spPr>
        <p:txBody>
          <a:bodyPr vert="eaVert" anchor="b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928672"/>
            <a:ext cx="6900882" cy="5197493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2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DC38F-B0F3-4CCB-BA59-5AF63BF93D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2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A4E6C5-11A6-4F77-9D1B-C7A49F9B12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제목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타원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날짜 개체 틀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내용 개체 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6" name="바닥글 개체 틀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cxnSp>
        <p:nvCxnSpPr>
          <p:cNvPr id="7" name="직선 연결선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2" name="내용 개체 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4" name="내용 개체 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텍스트 개체 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cxnSp>
        <p:nvCxnSpPr>
          <p:cNvPr id="10" name="직선 연결선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내용 개체 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1" name="제목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403E6A4-F5D6-4711-B425-A7864B73F822}" type="slidenum">
              <a:rPr lang="en-US" altLang="ko-KR"/>
              <a:pPr/>
              <a:t>‹#›</a:t>
            </a:fld>
            <a:endParaRPr lang="en-US" altLang="ko-KR"/>
          </a:p>
        </p:txBody>
      </p:sp>
    </p:spTree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61000">
                <a:schemeClr val="bg1">
                  <a:alpha val="40000"/>
                </a:schemeClr>
              </a:gs>
            </a:gsLst>
            <a:lin ang="5400000" scaled="1"/>
            <a:tileRect/>
          </a:gradFill>
          <a:ln w="19050" cap="sq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 fov="0">
                <a:rot lat="0" lon="0" rev="0"/>
              </a:camera>
              <a:lightRig rig="glow" dir="t">
                <a:rot lat="0" lon="0" rev="4500000"/>
              </a:lightRig>
            </a:scene3d>
            <a:sp3d prstMaterial="matte">
              <a:contourClr>
                <a:schemeClr val="accent1">
                  <a:alpha val="95000"/>
                </a:schemeClr>
              </a:contourClr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711" r:id="rId13"/>
    <p:sldLayoutId id="2147483712" r:id="rId14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pc="50" dirty="0" smtClean="0">
          <a:ln>
            <a:noFill/>
            <a:prstDash val="solid"/>
          </a:ln>
          <a:gradFill flip="none" rotWithShape="1">
            <a:gsLst>
              <a:gs pos="0">
                <a:schemeClr val="tx2"/>
              </a:gs>
              <a:gs pos="26000">
                <a:schemeClr val="tx2"/>
              </a:gs>
              <a:gs pos="41000">
                <a:schemeClr val="tx2">
                  <a:shade val="90000"/>
                </a:schemeClr>
              </a:gs>
              <a:gs pos="67000">
                <a:schemeClr val="tx2">
                  <a:shade val="50000"/>
                </a:schemeClr>
              </a:gs>
              <a:gs pos="95000">
                <a:schemeClr val="tx2"/>
              </a:gs>
            </a:gsLst>
            <a:lin ang="5400000" scaled="1"/>
            <a:tileRect/>
          </a:gradFill>
          <a:effectLst>
            <a:outerShdw blurRad="50800" dist="50800" dir="54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2"/>
        </a:buClr>
        <a:buFont typeface="Wingdings 2"/>
        <a:buChar char="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3"/>
        </a:buClr>
        <a:buSzPct val="85000"/>
        <a:buFont typeface="Wingdings"/>
        <a:buChar char="u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4"/>
        </a:buClr>
        <a:buSzPct val="80000"/>
        <a:buFont typeface="Wingdings"/>
        <a:buChar char="u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5"/>
        </a:buClr>
        <a:buSzPct val="75000"/>
        <a:buFont typeface="Wingdings"/>
        <a:buChar char="u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70000"/>
        <a:buFont typeface="Wingdings"/>
        <a:buChar char="u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tx2"/>
        </a:buClr>
        <a:buSzPct val="60000"/>
        <a:buFont typeface="Wingdings"/>
        <a:buChar char="u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"/>
        <a:buChar char="u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55000"/>
        <a:buFont typeface="Wingdings"/>
        <a:buChar char="u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50000"/>
        <a:buFont typeface="Wingdings"/>
        <a:buChar char="u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710" r:id="rId12"/>
  </p:sldLayoutIdLst>
  <p:txStyles>
    <p:titleStyle>
      <a:lvl1pPr algn="ctr" rtl="0" eaLnBrk="1" latinLnBrk="1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1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1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1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1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1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eaLnBrk="1" latinLnBrk="1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1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1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1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1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1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1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 noEditPoints="1"/>
          </p:cNvSpPr>
          <p:nvPr/>
        </p:nvSpPr>
        <p:spPr bwMode="blackGray">
          <a:xfrm flipH="1">
            <a:off x="-32" y="500042"/>
            <a:ext cx="2268129" cy="5929354"/>
          </a:xfrm>
          <a:custGeom>
            <a:avLst/>
            <a:gdLst/>
            <a:ahLst/>
            <a:cxnLst>
              <a:cxn ang="0">
                <a:pos x="487" y="2402"/>
              </a:cxn>
              <a:cxn ang="0">
                <a:pos x="608" y="2460"/>
              </a:cxn>
              <a:cxn ang="0">
                <a:pos x="610" y="2554"/>
              </a:cxn>
              <a:cxn ang="0">
                <a:pos x="893" y="2559"/>
              </a:cxn>
              <a:cxn ang="0">
                <a:pos x="772" y="2424"/>
              </a:cxn>
              <a:cxn ang="0">
                <a:pos x="334" y="2346"/>
              </a:cxn>
              <a:cxn ang="0">
                <a:pos x="447" y="2270"/>
              </a:cxn>
              <a:cxn ang="0">
                <a:pos x="696" y="2192"/>
              </a:cxn>
              <a:cxn ang="0">
                <a:pos x="801" y="2254"/>
              </a:cxn>
              <a:cxn ang="0">
                <a:pos x="914" y="2229"/>
              </a:cxn>
              <a:cxn ang="0">
                <a:pos x="996" y="2221"/>
              </a:cxn>
              <a:cxn ang="0">
                <a:pos x="833" y="2000"/>
              </a:cxn>
              <a:cxn ang="0">
                <a:pos x="891" y="2021"/>
              </a:cxn>
              <a:cxn ang="0">
                <a:pos x="603" y="1981"/>
              </a:cxn>
              <a:cxn ang="0">
                <a:pos x="334" y="2185"/>
              </a:cxn>
              <a:cxn ang="0">
                <a:pos x="415" y="2205"/>
              </a:cxn>
              <a:cxn ang="0">
                <a:pos x="568" y="2097"/>
              </a:cxn>
              <a:cxn ang="0">
                <a:pos x="923" y="1962"/>
              </a:cxn>
              <a:cxn ang="0">
                <a:pos x="707" y="1856"/>
              </a:cxn>
              <a:cxn ang="0">
                <a:pos x="783" y="1877"/>
              </a:cxn>
              <a:cxn ang="0">
                <a:pos x="1024" y="1938"/>
              </a:cxn>
              <a:cxn ang="0">
                <a:pos x="714" y="1767"/>
              </a:cxn>
              <a:cxn ang="0">
                <a:pos x="773" y="1779"/>
              </a:cxn>
              <a:cxn ang="0">
                <a:pos x="321" y="1789"/>
              </a:cxn>
              <a:cxn ang="0">
                <a:pos x="478" y="1916"/>
              </a:cxn>
              <a:cxn ang="0">
                <a:pos x="561" y="1954"/>
              </a:cxn>
              <a:cxn ang="0">
                <a:pos x="429" y="1744"/>
              </a:cxn>
              <a:cxn ang="0">
                <a:pos x="618" y="1731"/>
              </a:cxn>
              <a:cxn ang="0">
                <a:pos x="964" y="1657"/>
              </a:cxn>
              <a:cxn ang="0">
                <a:pos x="499" y="1689"/>
              </a:cxn>
              <a:cxn ang="0">
                <a:pos x="696" y="1680"/>
              </a:cxn>
              <a:cxn ang="0">
                <a:pos x="886" y="1764"/>
              </a:cxn>
              <a:cxn ang="0">
                <a:pos x="363" y="1496"/>
              </a:cxn>
              <a:cxn ang="0">
                <a:pos x="808" y="1481"/>
              </a:cxn>
              <a:cxn ang="0">
                <a:pos x="681" y="1492"/>
              </a:cxn>
              <a:cxn ang="0">
                <a:pos x="956" y="1592"/>
              </a:cxn>
              <a:cxn ang="0">
                <a:pos x="781" y="1312"/>
              </a:cxn>
              <a:cxn ang="0">
                <a:pos x="247" y="1405"/>
              </a:cxn>
              <a:cxn ang="0">
                <a:pos x="959" y="1228"/>
              </a:cxn>
              <a:cxn ang="0">
                <a:pos x="969" y="1142"/>
              </a:cxn>
              <a:cxn ang="0">
                <a:pos x="313" y="1025"/>
              </a:cxn>
              <a:cxn ang="0">
                <a:pos x="305" y="1085"/>
              </a:cxn>
              <a:cxn ang="0">
                <a:pos x="952" y="970"/>
              </a:cxn>
              <a:cxn ang="0">
                <a:pos x="915" y="820"/>
              </a:cxn>
              <a:cxn ang="0">
                <a:pos x="1029" y="881"/>
              </a:cxn>
              <a:cxn ang="0">
                <a:pos x="572" y="977"/>
              </a:cxn>
              <a:cxn ang="0">
                <a:pos x="643" y="757"/>
              </a:cxn>
              <a:cxn ang="0">
                <a:pos x="849" y="1016"/>
              </a:cxn>
              <a:cxn ang="0">
                <a:pos x="825" y="559"/>
              </a:cxn>
              <a:cxn ang="0">
                <a:pos x="1014" y="978"/>
              </a:cxn>
              <a:cxn ang="0">
                <a:pos x="985" y="1730"/>
              </a:cxn>
              <a:cxn ang="0">
                <a:pos x="1046" y="2030"/>
              </a:cxn>
              <a:cxn ang="0">
                <a:pos x="982" y="2783"/>
              </a:cxn>
              <a:cxn ang="0">
                <a:pos x="153" y="2108"/>
              </a:cxn>
              <a:cxn ang="0">
                <a:pos x="137" y="1741"/>
              </a:cxn>
              <a:cxn ang="0">
                <a:pos x="8" y="1398"/>
              </a:cxn>
              <a:cxn ang="0">
                <a:pos x="115" y="1367"/>
              </a:cxn>
              <a:cxn ang="0">
                <a:pos x="174" y="1117"/>
              </a:cxn>
              <a:cxn ang="0">
                <a:pos x="265" y="852"/>
              </a:cxn>
              <a:cxn ang="0">
                <a:pos x="648" y="458"/>
              </a:cxn>
              <a:cxn ang="0">
                <a:pos x="815" y="441"/>
              </a:cxn>
            </a:cxnLst>
            <a:rect l="0" t="0" r="0" b="0"/>
            <a:pathLst>
              <a:path w="1052" h="2787">
                <a:moveTo>
                  <a:pt x="957" y="2608"/>
                </a:moveTo>
                <a:lnTo>
                  <a:pt x="945" y="2627"/>
                </a:lnTo>
                <a:lnTo>
                  <a:pt x="934" y="2646"/>
                </a:lnTo>
                <a:lnTo>
                  <a:pt x="922" y="2665"/>
                </a:lnTo>
                <a:lnTo>
                  <a:pt x="907" y="2684"/>
                </a:lnTo>
                <a:lnTo>
                  <a:pt x="910" y="2684"/>
                </a:lnTo>
                <a:lnTo>
                  <a:pt x="916" y="2685"/>
                </a:lnTo>
                <a:lnTo>
                  <a:pt x="926" y="2686"/>
                </a:lnTo>
                <a:lnTo>
                  <a:pt x="938" y="2688"/>
                </a:lnTo>
                <a:lnTo>
                  <a:pt x="952" y="2690"/>
                </a:lnTo>
                <a:lnTo>
                  <a:pt x="966" y="2693"/>
                </a:lnTo>
                <a:lnTo>
                  <a:pt x="979" y="2696"/>
                </a:lnTo>
                <a:lnTo>
                  <a:pt x="990" y="2699"/>
                </a:lnTo>
                <a:lnTo>
                  <a:pt x="989" y="2696"/>
                </a:lnTo>
                <a:lnTo>
                  <a:pt x="987" y="2691"/>
                </a:lnTo>
                <a:lnTo>
                  <a:pt x="983" y="2681"/>
                </a:lnTo>
                <a:lnTo>
                  <a:pt x="980" y="2670"/>
                </a:lnTo>
                <a:lnTo>
                  <a:pt x="975" y="2658"/>
                </a:lnTo>
                <a:lnTo>
                  <a:pt x="970" y="2644"/>
                </a:lnTo>
                <a:lnTo>
                  <a:pt x="965" y="2630"/>
                </a:lnTo>
                <a:lnTo>
                  <a:pt x="957" y="2608"/>
                </a:lnTo>
                <a:close/>
                <a:moveTo>
                  <a:pt x="454" y="2402"/>
                </a:moveTo>
                <a:lnTo>
                  <a:pt x="421" y="2410"/>
                </a:lnTo>
                <a:lnTo>
                  <a:pt x="470" y="2463"/>
                </a:lnTo>
                <a:lnTo>
                  <a:pt x="478" y="2463"/>
                </a:lnTo>
                <a:lnTo>
                  <a:pt x="487" y="2402"/>
                </a:lnTo>
                <a:lnTo>
                  <a:pt x="454" y="2402"/>
                </a:lnTo>
                <a:close/>
                <a:moveTo>
                  <a:pt x="758" y="2306"/>
                </a:moveTo>
                <a:lnTo>
                  <a:pt x="731" y="2308"/>
                </a:lnTo>
                <a:lnTo>
                  <a:pt x="706" y="2312"/>
                </a:lnTo>
                <a:lnTo>
                  <a:pt x="680" y="2317"/>
                </a:lnTo>
                <a:lnTo>
                  <a:pt x="654" y="2324"/>
                </a:lnTo>
                <a:lnTo>
                  <a:pt x="630" y="2334"/>
                </a:lnTo>
                <a:lnTo>
                  <a:pt x="608" y="2344"/>
                </a:lnTo>
                <a:lnTo>
                  <a:pt x="588" y="2355"/>
                </a:lnTo>
                <a:lnTo>
                  <a:pt x="570" y="2367"/>
                </a:lnTo>
                <a:lnTo>
                  <a:pt x="555" y="2382"/>
                </a:lnTo>
                <a:lnTo>
                  <a:pt x="543" y="2396"/>
                </a:lnTo>
                <a:lnTo>
                  <a:pt x="535" y="2412"/>
                </a:lnTo>
                <a:lnTo>
                  <a:pt x="531" y="2428"/>
                </a:lnTo>
                <a:lnTo>
                  <a:pt x="531" y="2445"/>
                </a:lnTo>
                <a:lnTo>
                  <a:pt x="536" y="2463"/>
                </a:lnTo>
                <a:lnTo>
                  <a:pt x="545" y="2477"/>
                </a:lnTo>
                <a:lnTo>
                  <a:pt x="555" y="2487"/>
                </a:lnTo>
                <a:lnTo>
                  <a:pt x="567" y="2493"/>
                </a:lnTo>
                <a:lnTo>
                  <a:pt x="580" y="2497"/>
                </a:lnTo>
                <a:lnTo>
                  <a:pt x="592" y="2496"/>
                </a:lnTo>
                <a:lnTo>
                  <a:pt x="604" y="2493"/>
                </a:lnTo>
                <a:lnTo>
                  <a:pt x="614" y="2486"/>
                </a:lnTo>
                <a:lnTo>
                  <a:pt x="622" y="2476"/>
                </a:lnTo>
                <a:lnTo>
                  <a:pt x="627" y="2463"/>
                </a:lnTo>
                <a:lnTo>
                  <a:pt x="608" y="2460"/>
                </a:lnTo>
                <a:lnTo>
                  <a:pt x="596" y="2458"/>
                </a:lnTo>
                <a:lnTo>
                  <a:pt x="586" y="2454"/>
                </a:lnTo>
                <a:lnTo>
                  <a:pt x="580" y="2448"/>
                </a:lnTo>
                <a:lnTo>
                  <a:pt x="577" y="2439"/>
                </a:lnTo>
                <a:lnTo>
                  <a:pt x="578" y="2427"/>
                </a:lnTo>
                <a:lnTo>
                  <a:pt x="584" y="2416"/>
                </a:lnTo>
                <a:lnTo>
                  <a:pt x="592" y="2405"/>
                </a:lnTo>
                <a:lnTo>
                  <a:pt x="603" y="2397"/>
                </a:lnTo>
                <a:lnTo>
                  <a:pt x="615" y="2391"/>
                </a:lnTo>
                <a:lnTo>
                  <a:pt x="629" y="2387"/>
                </a:lnTo>
                <a:lnTo>
                  <a:pt x="642" y="2386"/>
                </a:lnTo>
                <a:lnTo>
                  <a:pt x="656" y="2388"/>
                </a:lnTo>
                <a:lnTo>
                  <a:pt x="670" y="2394"/>
                </a:lnTo>
                <a:lnTo>
                  <a:pt x="682" y="2404"/>
                </a:lnTo>
                <a:lnTo>
                  <a:pt x="693" y="2417"/>
                </a:lnTo>
                <a:lnTo>
                  <a:pt x="696" y="2425"/>
                </a:lnTo>
                <a:lnTo>
                  <a:pt x="698" y="2435"/>
                </a:lnTo>
                <a:lnTo>
                  <a:pt x="698" y="2447"/>
                </a:lnTo>
                <a:lnTo>
                  <a:pt x="696" y="2460"/>
                </a:lnTo>
                <a:lnTo>
                  <a:pt x="693" y="2474"/>
                </a:lnTo>
                <a:lnTo>
                  <a:pt x="686" y="2489"/>
                </a:lnTo>
                <a:lnTo>
                  <a:pt x="677" y="2504"/>
                </a:lnTo>
                <a:lnTo>
                  <a:pt x="666" y="2518"/>
                </a:lnTo>
                <a:lnTo>
                  <a:pt x="651" y="2531"/>
                </a:lnTo>
                <a:lnTo>
                  <a:pt x="632" y="2544"/>
                </a:lnTo>
                <a:lnTo>
                  <a:pt x="610" y="2554"/>
                </a:lnTo>
                <a:lnTo>
                  <a:pt x="631" y="2570"/>
                </a:lnTo>
                <a:lnTo>
                  <a:pt x="653" y="2584"/>
                </a:lnTo>
                <a:lnTo>
                  <a:pt x="677" y="2597"/>
                </a:lnTo>
                <a:lnTo>
                  <a:pt x="700" y="2610"/>
                </a:lnTo>
                <a:lnTo>
                  <a:pt x="724" y="2622"/>
                </a:lnTo>
                <a:lnTo>
                  <a:pt x="747" y="2632"/>
                </a:lnTo>
                <a:lnTo>
                  <a:pt x="769" y="2642"/>
                </a:lnTo>
                <a:lnTo>
                  <a:pt x="790" y="2650"/>
                </a:lnTo>
                <a:lnTo>
                  <a:pt x="808" y="2658"/>
                </a:lnTo>
                <a:lnTo>
                  <a:pt x="838" y="2667"/>
                </a:lnTo>
                <a:lnTo>
                  <a:pt x="849" y="2669"/>
                </a:lnTo>
                <a:lnTo>
                  <a:pt x="855" y="2669"/>
                </a:lnTo>
                <a:lnTo>
                  <a:pt x="858" y="2669"/>
                </a:lnTo>
                <a:lnTo>
                  <a:pt x="860" y="2660"/>
                </a:lnTo>
                <a:lnTo>
                  <a:pt x="862" y="2650"/>
                </a:lnTo>
                <a:lnTo>
                  <a:pt x="867" y="2637"/>
                </a:lnTo>
                <a:lnTo>
                  <a:pt x="872" y="2625"/>
                </a:lnTo>
                <a:lnTo>
                  <a:pt x="878" y="2610"/>
                </a:lnTo>
                <a:lnTo>
                  <a:pt x="884" y="2597"/>
                </a:lnTo>
                <a:lnTo>
                  <a:pt x="890" y="2584"/>
                </a:lnTo>
                <a:lnTo>
                  <a:pt x="895" y="2572"/>
                </a:lnTo>
                <a:lnTo>
                  <a:pt x="900" y="2561"/>
                </a:lnTo>
                <a:lnTo>
                  <a:pt x="904" y="2553"/>
                </a:lnTo>
                <a:lnTo>
                  <a:pt x="906" y="2548"/>
                </a:lnTo>
                <a:lnTo>
                  <a:pt x="907" y="2547"/>
                </a:lnTo>
                <a:lnTo>
                  <a:pt x="893" y="2559"/>
                </a:lnTo>
                <a:lnTo>
                  <a:pt x="880" y="2568"/>
                </a:lnTo>
                <a:lnTo>
                  <a:pt x="864" y="2572"/>
                </a:lnTo>
                <a:lnTo>
                  <a:pt x="848" y="2574"/>
                </a:lnTo>
                <a:lnTo>
                  <a:pt x="829" y="2573"/>
                </a:lnTo>
                <a:lnTo>
                  <a:pt x="810" y="2571"/>
                </a:lnTo>
                <a:lnTo>
                  <a:pt x="790" y="2570"/>
                </a:lnTo>
                <a:lnTo>
                  <a:pt x="767" y="2570"/>
                </a:lnTo>
                <a:lnTo>
                  <a:pt x="769" y="2567"/>
                </a:lnTo>
                <a:lnTo>
                  <a:pt x="774" y="2561"/>
                </a:lnTo>
                <a:lnTo>
                  <a:pt x="783" y="2554"/>
                </a:lnTo>
                <a:lnTo>
                  <a:pt x="792" y="2545"/>
                </a:lnTo>
                <a:lnTo>
                  <a:pt x="804" y="2535"/>
                </a:lnTo>
                <a:lnTo>
                  <a:pt x="816" y="2524"/>
                </a:lnTo>
                <a:lnTo>
                  <a:pt x="829" y="2513"/>
                </a:lnTo>
                <a:lnTo>
                  <a:pt x="842" y="2501"/>
                </a:lnTo>
                <a:lnTo>
                  <a:pt x="856" y="2490"/>
                </a:lnTo>
                <a:lnTo>
                  <a:pt x="880" y="2470"/>
                </a:lnTo>
                <a:lnTo>
                  <a:pt x="889" y="2462"/>
                </a:lnTo>
                <a:lnTo>
                  <a:pt x="896" y="2455"/>
                </a:lnTo>
                <a:lnTo>
                  <a:pt x="901" y="2452"/>
                </a:lnTo>
                <a:lnTo>
                  <a:pt x="903" y="2450"/>
                </a:lnTo>
                <a:lnTo>
                  <a:pt x="876" y="2452"/>
                </a:lnTo>
                <a:lnTo>
                  <a:pt x="853" y="2451"/>
                </a:lnTo>
                <a:lnTo>
                  <a:pt x="833" y="2450"/>
                </a:lnTo>
                <a:lnTo>
                  <a:pt x="767" y="2440"/>
                </a:lnTo>
                <a:lnTo>
                  <a:pt x="772" y="2424"/>
                </a:lnTo>
                <a:lnTo>
                  <a:pt x="781" y="2409"/>
                </a:lnTo>
                <a:lnTo>
                  <a:pt x="794" y="2397"/>
                </a:lnTo>
                <a:lnTo>
                  <a:pt x="809" y="2386"/>
                </a:lnTo>
                <a:lnTo>
                  <a:pt x="827" y="2377"/>
                </a:lnTo>
                <a:lnTo>
                  <a:pt x="846" y="2372"/>
                </a:lnTo>
                <a:lnTo>
                  <a:pt x="864" y="2367"/>
                </a:lnTo>
                <a:lnTo>
                  <a:pt x="882" y="2366"/>
                </a:lnTo>
                <a:lnTo>
                  <a:pt x="900" y="2367"/>
                </a:lnTo>
                <a:lnTo>
                  <a:pt x="915" y="2372"/>
                </a:lnTo>
                <a:lnTo>
                  <a:pt x="904" y="2355"/>
                </a:lnTo>
                <a:lnTo>
                  <a:pt x="891" y="2340"/>
                </a:lnTo>
                <a:lnTo>
                  <a:pt x="873" y="2328"/>
                </a:lnTo>
                <a:lnTo>
                  <a:pt x="853" y="2319"/>
                </a:lnTo>
                <a:lnTo>
                  <a:pt x="832" y="2313"/>
                </a:lnTo>
                <a:lnTo>
                  <a:pt x="808" y="2308"/>
                </a:lnTo>
                <a:lnTo>
                  <a:pt x="783" y="2306"/>
                </a:lnTo>
                <a:lnTo>
                  <a:pt x="758" y="2306"/>
                </a:lnTo>
                <a:close/>
                <a:moveTo>
                  <a:pt x="371" y="2235"/>
                </a:moveTo>
                <a:lnTo>
                  <a:pt x="339" y="2240"/>
                </a:lnTo>
                <a:lnTo>
                  <a:pt x="299" y="2249"/>
                </a:lnTo>
                <a:lnTo>
                  <a:pt x="280" y="2253"/>
                </a:lnTo>
                <a:lnTo>
                  <a:pt x="264" y="2257"/>
                </a:lnTo>
                <a:lnTo>
                  <a:pt x="279" y="2280"/>
                </a:lnTo>
                <a:lnTo>
                  <a:pt x="295" y="2303"/>
                </a:lnTo>
                <a:lnTo>
                  <a:pt x="313" y="2325"/>
                </a:lnTo>
                <a:lnTo>
                  <a:pt x="334" y="2346"/>
                </a:lnTo>
                <a:lnTo>
                  <a:pt x="356" y="2365"/>
                </a:lnTo>
                <a:lnTo>
                  <a:pt x="379" y="2382"/>
                </a:lnTo>
                <a:lnTo>
                  <a:pt x="404" y="2394"/>
                </a:lnTo>
                <a:lnTo>
                  <a:pt x="411" y="2387"/>
                </a:lnTo>
                <a:lnTo>
                  <a:pt x="428" y="2370"/>
                </a:lnTo>
                <a:lnTo>
                  <a:pt x="436" y="2361"/>
                </a:lnTo>
                <a:lnTo>
                  <a:pt x="444" y="2352"/>
                </a:lnTo>
                <a:lnTo>
                  <a:pt x="452" y="2345"/>
                </a:lnTo>
                <a:lnTo>
                  <a:pt x="457" y="2339"/>
                </a:lnTo>
                <a:lnTo>
                  <a:pt x="461" y="2335"/>
                </a:lnTo>
                <a:lnTo>
                  <a:pt x="462" y="2334"/>
                </a:lnTo>
                <a:lnTo>
                  <a:pt x="444" y="2336"/>
                </a:lnTo>
                <a:lnTo>
                  <a:pt x="430" y="2337"/>
                </a:lnTo>
                <a:lnTo>
                  <a:pt x="417" y="2335"/>
                </a:lnTo>
                <a:lnTo>
                  <a:pt x="405" y="2334"/>
                </a:lnTo>
                <a:lnTo>
                  <a:pt x="394" y="2330"/>
                </a:lnTo>
                <a:lnTo>
                  <a:pt x="383" y="2328"/>
                </a:lnTo>
                <a:lnTo>
                  <a:pt x="371" y="2326"/>
                </a:lnTo>
                <a:lnTo>
                  <a:pt x="373" y="2318"/>
                </a:lnTo>
                <a:lnTo>
                  <a:pt x="375" y="2309"/>
                </a:lnTo>
                <a:lnTo>
                  <a:pt x="379" y="2298"/>
                </a:lnTo>
                <a:lnTo>
                  <a:pt x="387" y="2288"/>
                </a:lnTo>
                <a:lnTo>
                  <a:pt x="395" y="2282"/>
                </a:lnTo>
                <a:lnTo>
                  <a:pt x="405" y="2279"/>
                </a:lnTo>
                <a:lnTo>
                  <a:pt x="433" y="2273"/>
                </a:lnTo>
                <a:lnTo>
                  <a:pt x="447" y="2270"/>
                </a:lnTo>
                <a:lnTo>
                  <a:pt x="462" y="2265"/>
                </a:lnTo>
                <a:lnTo>
                  <a:pt x="446" y="2259"/>
                </a:lnTo>
                <a:lnTo>
                  <a:pt x="432" y="2251"/>
                </a:lnTo>
                <a:lnTo>
                  <a:pt x="416" y="2244"/>
                </a:lnTo>
                <a:lnTo>
                  <a:pt x="401" y="2238"/>
                </a:lnTo>
                <a:lnTo>
                  <a:pt x="386" y="2235"/>
                </a:lnTo>
                <a:lnTo>
                  <a:pt x="371" y="2235"/>
                </a:lnTo>
                <a:close/>
                <a:moveTo>
                  <a:pt x="926" y="2137"/>
                </a:moveTo>
                <a:lnTo>
                  <a:pt x="915" y="2146"/>
                </a:lnTo>
                <a:lnTo>
                  <a:pt x="900" y="2155"/>
                </a:lnTo>
                <a:lnTo>
                  <a:pt x="883" y="2167"/>
                </a:lnTo>
                <a:lnTo>
                  <a:pt x="866" y="2179"/>
                </a:lnTo>
                <a:lnTo>
                  <a:pt x="829" y="2202"/>
                </a:lnTo>
                <a:lnTo>
                  <a:pt x="811" y="2213"/>
                </a:lnTo>
                <a:lnTo>
                  <a:pt x="794" y="2224"/>
                </a:lnTo>
                <a:lnTo>
                  <a:pt x="776" y="2231"/>
                </a:lnTo>
                <a:lnTo>
                  <a:pt x="762" y="2236"/>
                </a:lnTo>
                <a:lnTo>
                  <a:pt x="748" y="2238"/>
                </a:lnTo>
                <a:lnTo>
                  <a:pt x="731" y="2237"/>
                </a:lnTo>
                <a:lnTo>
                  <a:pt x="718" y="2235"/>
                </a:lnTo>
                <a:lnTo>
                  <a:pt x="709" y="2231"/>
                </a:lnTo>
                <a:lnTo>
                  <a:pt x="702" y="2225"/>
                </a:lnTo>
                <a:lnTo>
                  <a:pt x="697" y="2218"/>
                </a:lnTo>
                <a:lnTo>
                  <a:pt x="695" y="2211"/>
                </a:lnTo>
                <a:lnTo>
                  <a:pt x="695" y="2202"/>
                </a:lnTo>
                <a:lnTo>
                  <a:pt x="696" y="2192"/>
                </a:lnTo>
                <a:lnTo>
                  <a:pt x="700" y="2180"/>
                </a:lnTo>
                <a:lnTo>
                  <a:pt x="706" y="2173"/>
                </a:lnTo>
                <a:lnTo>
                  <a:pt x="712" y="2169"/>
                </a:lnTo>
                <a:lnTo>
                  <a:pt x="719" y="2167"/>
                </a:lnTo>
                <a:lnTo>
                  <a:pt x="728" y="2168"/>
                </a:lnTo>
                <a:lnTo>
                  <a:pt x="736" y="2170"/>
                </a:lnTo>
                <a:lnTo>
                  <a:pt x="732" y="2165"/>
                </a:lnTo>
                <a:lnTo>
                  <a:pt x="726" y="2160"/>
                </a:lnTo>
                <a:lnTo>
                  <a:pt x="718" y="2157"/>
                </a:lnTo>
                <a:lnTo>
                  <a:pt x="707" y="2156"/>
                </a:lnTo>
                <a:lnTo>
                  <a:pt x="696" y="2158"/>
                </a:lnTo>
                <a:lnTo>
                  <a:pt x="685" y="2166"/>
                </a:lnTo>
                <a:lnTo>
                  <a:pt x="676" y="2176"/>
                </a:lnTo>
                <a:lnTo>
                  <a:pt x="671" y="2188"/>
                </a:lnTo>
                <a:lnTo>
                  <a:pt x="668" y="2202"/>
                </a:lnTo>
                <a:lnTo>
                  <a:pt x="668" y="2216"/>
                </a:lnTo>
                <a:lnTo>
                  <a:pt x="671" y="2229"/>
                </a:lnTo>
                <a:lnTo>
                  <a:pt x="676" y="2240"/>
                </a:lnTo>
                <a:lnTo>
                  <a:pt x="685" y="2250"/>
                </a:lnTo>
                <a:lnTo>
                  <a:pt x="699" y="2259"/>
                </a:lnTo>
                <a:lnTo>
                  <a:pt x="718" y="2265"/>
                </a:lnTo>
                <a:lnTo>
                  <a:pt x="738" y="2268"/>
                </a:lnTo>
                <a:lnTo>
                  <a:pt x="760" y="2268"/>
                </a:lnTo>
                <a:lnTo>
                  <a:pt x="780" y="2264"/>
                </a:lnTo>
                <a:lnTo>
                  <a:pt x="791" y="2260"/>
                </a:lnTo>
                <a:lnTo>
                  <a:pt x="801" y="2254"/>
                </a:lnTo>
                <a:lnTo>
                  <a:pt x="809" y="2248"/>
                </a:lnTo>
                <a:lnTo>
                  <a:pt x="819" y="2241"/>
                </a:lnTo>
                <a:lnTo>
                  <a:pt x="829" y="2233"/>
                </a:lnTo>
                <a:lnTo>
                  <a:pt x="841" y="2223"/>
                </a:lnTo>
                <a:lnTo>
                  <a:pt x="856" y="2211"/>
                </a:lnTo>
                <a:lnTo>
                  <a:pt x="874" y="2196"/>
                </a:lnTo>
                <a:lnTo>
                  <a:pt x="893" y="2188"/>
                </a:lnTo>
                <a:lnTo>
                  <a:pt x="909" y="2184"/>
                </a:lnTo>
                <a:lnTo>
                  <a:pt x="925" y="2185"/>
                </a:lnTo>
                <a:lnTo>
                  <a:pt x="938" y="2188"/>
                </a:lnTo>
                <a:lnTo>
                  <a:pt x="950" y="2193"/>
                </a:lnTo>
                <a:lnTo>
                  <a:pt x="960" y="2202"/>
                </a:lnTo>
                <a:lnTo>
                  <a:pt x="968" y="2210"/>
                </a:lnTo>
                <a:lnTo>
                  <a:pt x="973" y="2219"/>
                </a:lnTo>
                <a:lnTo>
                  <a:pt x="974" y="2225"/>
                </a:lnTo>
                <a:lnTo>
                  <a:pt x="974" y="2240"/>
                </a:lnTo>
                <a:lnTo>
                  <a:pt x="973" y="2247"/>
                </a:lnTo>
                <a:lnTo>
                  <a:pt x="970" y="2254"/>
                </a:lnTo>
                <a:lnTo>
                  <a:pt x="966" y="2259"/>
                </a:lnTo>
                <a:lnTo>
                  <a:pt x="958" y="2262"/>
                </a:lnTo>
                <a:lnTo>
                  <a:pt x="948" y="2262"/>
                </a:lnTo>
                <a:lnTo>
                  <a:pt x="937" y="2259"/>
                </a:lnTo>
                <a:lnTo>
                  <a:pt x="928" y="2254"/>
                </a:lnTo>
                <a:lnTo>
                  <a:pt x="921" y="2248"/>
                </a:lnTo>
                <a:lnTo>
                  <a:pt x="915" y="2240"/>
                </a:lnTo>
                <a:lnTo>
                  <a:pt x="914" y="2229"/>
                </a:lnTo>
                <a:lnTo>
                  <a:pt x="915" y="2219"/>
                </a:lnTo>
                <a:lnTo>
                  <a:pt x="904" y="2228"/>
                </a:lnTo>
                <a:lnTo>
                  <a:pt x="895" y="2240"/>
                </a:lnTo>
                <a:lnTo>
                  <a:pt x="889" y="2252"/>
                </a:lnTo>
                <a:lnTo>
                  <a:pt x="885" y="2266"/>
                </a:lnTo>
                <a:lnTo>
                  <a:pt x="884" y="2279"/>
                </a:lnTo>
                <a:lnTo>
                  <a:pt x="886" y="2290"/>
                </a:lnTo>
                <a:lnTo>
                  <a:pt x="893" y="2297"/>
                </a:lnTo>
                <a:lnTo>
                  <a:pt x="901" y="2305"/>
                </a:lnTo>
                <a:lnTo>
                  <a:pt x="911" y="2311"/>
                </a:lnTo>
                <a:lnTo>
                  <a:pt x="923" y="2317"/>
                </a:lnTo>
                <a:lnTo>
                  <a:pt x="936" y="2323"/>
                </a:lnTo>
                <a:lnTo>
                  <a:pt x="943" y="2328"/>
                </a:lnTo>
                <a:lnTo>
                  <a:pt x="948" y="2333"/>
                </a:lnTo>
                <a:lnTo>
                  <a:pt x="953" y="2336"/>
                </a:lnTo>
                <a:lnTo>
                  <a:pt x="959" y="2338"/>
                </a:lnTo>
                <a:lnTo>
                  <a:pt x="968" y="2339"/>
                </a:lnTo>
                <a:lnTo>
                  <a:pt x="981" y="2341"/>
                </a:lnTo>
                <a:lnTo>
                  <a:pt x="984" y="2332"/>
                </a:lnTo>
                <a:lnTo>
                  <a:pt x="986" y="2323"/>
                </a:lnTo>
                <a:lnTo>
                  <a:pt x="989" y="2313"/>
                </a:lnTo>
                <a:lnTo>
                  <a:pt x="997" y="2297"/>
                </a:lnTo>
                <a:lnTo>
                  <a:pt x="1002" y="2279"/>
                </a:lnTo>
                <a:lnTo>
                  <a:pt x="1002" y="2260"/>
                </a:lnTo>
                <a:lnTo>
                  <a:pt x="1001" y="2240"/>
                </a:lnTo>
                <a:lnTo>
                  <a:pt x="996" y="2221"/>
                </a:lnTo>
                <a:lnTo>
                  <a:pt x="989" y="2202"/>
                </a:lnTo>
                <a:lnTo>
                  <a:pt x="980" y="2185"/>
                </a:lnTo>
                <a:lnTo>
                  <a:pt x="968" y="2169"/>
                </a:lnTo>
                <a:lnTo>
                  <a:pt x="956" y="2155"/>
                </a:lnTo>
                <a:lnTo>
                  <a:pt x="941" y="2144"/>
                </a:lnTo>
                <a:lnTo>
                  <a:pt x="926" y="2137"/>
                </a:lnTo>
                <a:close/>
                <a:moveTo>
                  <a:pt x="709" y="2075"/>
                </a:moveTo>
                <a:lnTo>
                  <a:pt x="602" y="2082"/>
                </a:lnTo>
                <a:lnTo>
                  <a:pt x="602" y="2090"/>
                </a:lnTo>
                <a:lnTo>
                  <a:pt x="627" y="2181"/>
                </a:lnTo>
                <a:lnTo>
                  <a:pt x="631" y="2179"/>
                </a:lnTo>
                <a:lnTo>
                  <a:pt x="637" y="2176"/>
                </a:lnTo>
                <a:lnTo>
                  <a:pt x="641" y="2174"/>
                </a:lnTo>
                <a:lnTo>
                  <a:pt x="645" y="2173"/>
                </a:lnTo>
                <a:lnTo>
                  <a:pt x="651" y="2169"/>
                </a:lnTo>
                <a:lnTo>
                  <a:pt x="659" y="2165"/>
                </a:lnTo>
                <a:lnTo>
                  <a:pt x="669" y="2158"/>
                </a:lnTo>
                <a:lnTo>
                  <a:pt x="681" y="2151"/>
                </a:lnTo>
                <a:lnTo>
                  <a:pt x="693" y="2141"/>
                </a:lnTo>
                <a:lnTo>
                  <a:pt x="706" y="2130"/>
                </a:lnTo>
                <a:lnTo>
                  <a:pt x="717" y="2118"/>
                </a:lnTo>
                <a:lnTo>
                  <a:pt x="728" y="2104"/>
                </a:lnTo>
                <a:lnTo>
                  <a:pt x="736" y="2090"/>
                </a:lnTo>
                <a:lnTo>
                  <a:pt x="742" y="2075"/>
                </a:lnTo>
                <a:lnTo>
                  <a:pt x="709" y="2075"/>
                </a:lnTo>
                <a:close/>
                <a:moveTo>
                  <a:pt x="833" y="2000"/>
                </a:moveTo>
                <a:lnTo>
                  <a:pt x="818" y="2001"/>
                </a:lnTo>
                <a:lnTo>
                  <a:pt x="805" y="2005"/>
                </a:lnTo>
                <a:lnTo>
                  <a:pt x="794" y="2015"/>
                </a:lnTo>
                <a:lnTo>
                  <a:pt x="783" y="2029"/>
                </a:lnTo>
                <a:lnTo>
                  <a:pt x="778" y="2042"/>
                </a:lnTo>
                <a:lnTo>
                  <a:pt x="776" y="2057"/>
                </a:lnTo>
                <a:lnTo>
                  <a:pt x="777" y="2072"/>
                </a:lnTo>
                <a:lnTo>
                  <a:pt x="781" y="2088"/>
                </a:lnTo>
                <a:lnTo>
                  <a:pt x="786" y="2103"/>
                </a:lnTo>
                <a:lnTo>
                  <a:pt x="793" y="2118"/>
                </a:lnTo>
                <a:lnTo>
                  <a:pt x="800" y="2130"/>
                </a:lnTo>
                <a:lnTo>
                  <a:pt x="808" y="2138"/>
                </a:lnTo>
                <a:lnTo>
                  <a:pt x="816" y="2143"/>
                </a:lnTo>
                <a:lnTo>
                  <a:pt x="828" y="2145"/>
                </a:lnTo>
                <a:lnTo>
                  <a:pt x="842" y="2144"/>
                </a:lnTo>
                <a:lnTo>
                  <a:pt x="857" y="2141"/>
                </a:lnTo>
                <a:lnTo>
                  <a:pt x="872" y="2136"/>
                </a:lnTo>
                <a:lnTo>
                  <a:pt x="886" y="2128"/>
                </a:lnTo>
                <a:lnTo>
                  <a:pt x="898" y="2118"/>
                </a:lnTo>
                <a:lnTo>
                  <a:pt x="907" y="2105"/>
                </a:lnTo>
                <a:lnTo>
                  <a:pt x="912" y="2092"/>
                </a:lnTo>
                <a:lnTo>
                  <a:pt x="913" y="2077"/>
                </a:lnTo>
                <a:lnTo>
                  <a:pt x="911" y="2062"/>
                </a:lnTo>
                <a:lnTo>
                  <a:pt x="907" y="2048"/>
                </a:lnTo>
                <a:lnTo>
                  <a:pt x="900" y="2033"/>
                </a:lnTo>
                <a:lnTo>
                  <a:pt x="891" y="2021"/>
                </a:lnTo>
                <a:lnTo>
                  <a:pt x="879" y="2012"/>
                </a:lnTo>
                <a:lnTo>
                  <a:pt x="866" y="2006"/>
                </a:lnTo>
                <a:lnTo>
                  <a:pt x="849" y="2002"/>
                </a:lnTo>
                <a:lnTo>
                  <a:pt x="833" y="2000"/>
                </a:lnTo>
                <a:close/>
                <a:moveTo>
                  <a:pt x="977" y="1980"/>
                </a:moveTo>
                <a:lnTo>
                  <a:pt x="970" y="1982"/>
                </a:lnTo>
                <a:lnTo>
                  <a:pt x="965" y="1986"/>
                </a:lnTo>
                <a:lnTo>
                  <a:pt x="963" y="1990"/>
                </a:lnTo>
                <a:lnTo>
                  <a:pt x="961" y="1996"/>
                </a:lnTo>
                <a:lnTo>
                  <a:pt x="961" y="2004"/>
                </a:lnTo>
                <a:lnTo>
                  <a:pt x="962" y="2010"/>
                </a:lnTo>
                <a:lnTo>
                  <a:pt x="966" y="2017"/>
                </a:lnTo>
                <a:lnTo>
                  <a:pt x="973" y="2021"/>
                </a:lnTo>
                <a:lnTo>
                  <a:pt x="983" y="2023"/>
                </a:lnTo>
                <a:lnTo>
                  <a:pt x="991" y="2022"/>
                </a:lnTo>
                <a:lnTo>
                  <a:pt x="999" y="2018"/>
                </a:lnTo>
                <a:lnTo>
                  <a:pt x="1003" y="2013"/>
                </a:lnTo>
                <a:lnTo>
                  <a:pt x="1006" y="2006"/>
                </a:lnTo>
                <a:lnTo>
                  <a:pt x="1006" y="1998"/>
                </a:lnTo>
                <a:lnTo>
                  <a:pt x="1003" y="1992"/>
                </a:lnTo>
                <a:lnTo>
                  <a:pt x="998" y="1987"/>
                </a:lnTo>
                <a:lnTo>
                  <a:pt x="991" y="1982"/>
                </a:lnTo>
                <a:lnTo>
                  <a:pt x="984" y="1980"/>
                </a:lnTo>
                <a:lnTo>
                  <a:pt x="977" y="1980"/>
                </a:lnTo>
                <a:close/>
                <a:moveTo>
                  <a:pt x="628" y="1971"/>
                </a:moveTo>
                <a:lnTo>
                  <a:pt x="603" y="1981"/>
                </a:lnTo>
                <a:lnTo>
                  <a:pt x="576" y="1988"/>
                </a:lnTo>
                <a:lnTo>
                  <a:pt x="546" y="1996"/>
                </a:lnTo>
                <a:lnTo>
                  <a:pt x="516" y="2004"/>
                </a:lnTo>
                <a:lnTo>
                  <a:pt x="486" y="2010"/>
                </a:lnTo>
                <a:lnTo>
                  <a:pt x="455" y="2017"/>
                </a:lnTo>
                <a:lnTo>
                  <a:pt x="424" y="2024"/>
                </a:lnTo>
                <a:lnTo>
                  <a:pt x="395" y="2031"/>
                </a:lnTo>
                <a:lnTo>
                  <a:pt x="367" y="2037"/>
                </a:lnTo>
                <a:lnTo>
                  <a:pt x="341" y="2045"/>
                </a:lnTo>
                <a:lnTo>
                  <a:pt x="318" y="2053"/>
                </a:lnTo>
                <a:lnTo>
                  <a:pt x="299" y="2062"/>
                </a:lnTo>
                <a:lnTo>
                  <a:pt x="283" y="2072"/>
                </a:lnTo>
                <a:lnTo>
                  <a:pt x="271" y="2082"/>
                </a:lnTo>
                <a:lnTo>
                  <a:pt x="265" y="2094"/>
                </a:lnTo>
                <a:lnTo>
                  <a:pt x="262" y="2107"/>
                </a:lnTo>
                <a:lnTo>
                  <a:pt x="261" y="2121"/>
                </a:lnTo>
                <a:lnTo>
                  <a:pt x="262" y="2136"/>
                </a:lnTo>
                <a:lnTo>
                  <a:pt x="264" y="2150"/>
                </a:lnTo>
                <a:lnTo>
                  <a:pt x="269" y="2163"/>
                </a:lnTo>
                <a:lnTo>
                  <a:pt x="274" y="2174"/>
                </a:lnTo>
                <a:lnTo>
                  <a:pt x="280" y="2181"/>
                </a:lnTo>
                <a:lnTo>
                  <a:pt x="289" y="2185"/>
                </a:lnTo>
                <a:lnTo>
                  <a:pt x="298" y="2188"/>
                </a:lnTo>
                <a:lnTo>
                  <a:pt x="310" y="2189"/>
                </a:lnTo>
                <a:lnTo>
                  <a:pt x="322" y="2188"/>
                </a:lnTo>
                <a:lnTo>
                  <a:pt x="334" y="2185"/>
                </a:lnTo>
                <a:lnTo>
                  <a:pt x="346" y="2179"/>
                </a:lnTo>
                <a:lnTo>
                  <a:pt x="355" y="2170"/>
                </a:lnTo>
                <a:lnTo>
                  <a:pt x="363" y="2158"/>
                </a:lnTo>
                <a:lnTo>
                  <a:pt x="346" y="2160"/>
                </a:lnTo>
                <a:lnTo>
                  <a:pt x="332" y="2160"/>
                </a:lnTo>
                <a:lnTo>
                  <a:pt x="320" y="2157"/>
                </a:lnTo>
                <a:lnTo>
                  <a:pt x="312" y="2151"/>
                </a:lnTo>
                <a:lnTo>
                  <a:pt x="305" y="2144"/>
                </a:lnTo>
                <a:lnTo>
                  <a:pt x="302" y="2136"/>
                </a:lnTo>
                <a:lnTo>
                  <a:pt x="300" y="2126"/>
                </a:lnTo>
                <a:lnTo>
                  <a:pt x="302" y="2113"/>
                </a:lnTo>
                <a:lnTo>
                  <a:pt x="309" y="2101"/>
                </a:lnTo>
                <a:lnTo>
                  <a:pt x="320" y="2092"/>
                </a:lnTo>
                <a:lnTo>
                  <a:pt x="335" y="2086"/>
                </a:lnTo>
                <a:lnTo>
                  <a:pt x="355" y="2082"/>
                </a:lnTo>
                <a:lnTo>
                  <a:pt x="366" y="2084"/>
                </a:lnTo>
                <a:lnTo>
                  <a:pt x="377" y="2089"/>
                </a:lnTo>
                <a:lnTo>
                  <a:pt x="386" y="2099"/>
                </a:lnTo>
                <a:lnTo>
                  <a:pt x="393" y="2112"/>
                </a:lnTo>
                <a:lnTo>
                  <a:pt x="400" y="2127"/>
                </a:lnTo>
                <a:lnTo>
                  <a:pt x="405" y="2145"/>
                </a:lnTo>
                <a:lnTo>
                  <a:pt x="410" y="2163"/>
                </a:lnTo>
                <a:lnTo>
                  <a:pt x="411" y="2184"/>
                </a:lnTo>
                <a:lnTo>
                  <a:pt x="412" y="2204"/>
                </a:lnTo>
                <a:lnTo>
                  <a:pt x="413" y="2205"/>
                </a:lnTo>
                <a:lnTo>
                  <a:pt x="415" y="2205"/>
                </a:lnTo>
                <a:lnTo>
                  <a:pt x="419" y="2203"/>
                </a:lnTo>
                <a:lnTo>
                  <a:pt x="424" y="2202"/>
                </a:lnTo>
                <a:lnTo>
                  <a:pt x="431" y="2201"/>
                </a:lnTo>
                <a:lnTo>
                  <a:pt x="440" y="2201"/>
                </a:lnTo>
                <a:lnTo>
                  <a:pt x="450" y="2202"/>
                </a:lnTo>
                <a:lnTo>
                  <a:pt x="463" y="2205"/>
                </a:lnTo>
                <a:lnTo>
                  <a:pt x="477" y="2211"/>
                </a:lnTo>
                <a:lnTo>
                  <a:pt x="495" y="2219"/>
                </a:lnTo>
                <a:lnTo>
                  <a:pt x="487" y="2203"/>
                </a:lnTo>
                <a:lnTo>
                  <a:pt x="472" y="2173"/>
                </a:lnTo>
                <a:lnTo>
                  <a:pt x="467" y="2158"/>
                </a:lnTo>
                <a:lnTo>
                  <a:pt x="466" y="2144"/>
                </a:lnTo>
                <a:lnTo>
                  <a:pt x="466" y="2130"/>
                </a:lnTo>
                <a:lnTo>
                  <a:pt x="472" y="2117"/>
                </a:lnTo>
                <a:lnTo>
                  <a:pt x="474" y="2117"/>
                </a:lnTo>
                <a:lnTo>
                  <a:pt x="480" y="2119"/>
                </a:lnTo>
                <a:lnTo>
                  <a:pt x="490" y="2121"/>
                </a:lnTo>
                <a:lnTo>
                  <a:pt x="502" y="2126"/>
                </a:lnTo>
                <a:lnTo>
                  <a:pt x="516" y="2135"/>
                </a:lnTo>
                <a:lnTo>
                  <a:pt x="532" y="2146"/>
                </a:lnTo>
                <a:lnTo>
                  <a:pt x="546" y="2161"/>
                </a:lnTo>
                <a:lnTo>
                  <a:pt x="561" y="2181"/>
                </a:lnTo>
                <a:lnTo>
                  <a:pt x="559" y="2156"/>
                </a:lnTo>
                <a:lnTo>
                  <a:pt x="560" y="2133"/>
                </a:lnTo>
                <a:lnTo>
                  <a:pt x="564" y="2114"/>
                </a:lnTo>
                <a:lnTo>
                  <a:pt x="568" y="2097"/>
                </a:lnTo>
                <a:lnTo>
                  <a:pt x="575" y="2082"/>
                </a:lnTo>
                <a:lnTo>
                  <a:pt x="582" y="2069"/>
                </a:lnTo>
                <a:lnTo>
                  <a:pt x="589" y="2056"/>
                </a:lnTo>
                <a:lnTo>
                  <a:pt x="597" y="2044"/>
                </a:lnTo>
                <a:lnTo>
                  <a:pt x="606" y="2031"/>
                </a:lnTo>
                <a:lnTo>
                  <a:pt x="613" y="2019"/>
                </a:lnTo>
                <a:lnTo>
                  <a:pt x="619" y="2005"/>
                </a:lnTo>
                <a:lnTo>
                  <a:pt x="624" y="1989"/>
                </a:lnTo>
                <a:lnTo>
                  <a:pt x="628" y="1971"/>
                </a:lnTo>
                <a:close/>
                <a:moveTo>
                  <a:pt x="909" y="1961"/>
                </a:moveTo>
                <a:lnTo>
                  <a:pt x="904" y="1963"/>
                </a:lnTo>
                <a:lnTo>
                  <a:pt x="899" y="1968"/>
                </a:lnTo>
                <a:lnTo>
                  <a:pt x="896" y="1976"/>
                </a:lnTo>
                <a:lnTo>
                  <a:pt x="897" y="1985"/>
                </a:lnTo>
                <a:lnTo>
                  <a:pt x="901" y="1993"/>
                </a:lnTo>
                <a:lnTo>
                  <a:pt x="906" y="1998"/>
                </a:lnTo>
                <a:lnTo>
                  <a:pt x="913" y="2002"/>
                </a:lnTo>
                <a:lnTo>
                  <a:pt x="922" y="2003"/>
                </a:lnTo>
                <a:lnTo>
                  <a:pt x="929" y="2001"/>
                </a:lnTo>
                <a:lnTo>
                  <a:pt x="936" y="1996"/>
                </a:lnTo>
                <a:lnTo>
                  <a:pt x="939" y="1990"/>
                </a:lnTo>
                <a:lnTo>
                  <a:pt x="940" y="1983"/>
                </a:lnTo>
                <a:lnTo>
                  <a:pt x="938" y="1976"/>
                </a:lnTo>
                <a:lnTo>
                  <a:pt x="935" y="1969"/>
                </a:lnTo>
                <a:lnTo>
                  <a:pt x="928" y="1965"/>
                </a:lnTo>
                <a:lnTo>
                  <a:pt x="923" y="1962"/>
                </a:lnTo>
                <a:lnTo>
                  <a:pt x="915" y="1961"/>
                </a:lnTo>
                <a:lnTo>
                  <a:pt x="909" y="1961"/>
                </a:lnTo>
                <a:close/>
                <a:moveTo>
                  <a:pt x="840" y="1936"/>
                </a:moveTo>
                <a:lnTo>
                  <a:pt x="833" y="1938"/>
                </a:lnTo>
                <a:lnTo>
                  <a:pt x="828" y="1942"/>
                </a:lnTo>
                <a:lnTo>
                  <a:pt x="827" y="1949"/>
                </a:lnTo>
                <a:lnTo>
                  <a:pt x="827" y="1956"/>
                </a:lnTo>
                <a:lnTo>
                  <a:pt x="828" y="1963"/>
                </a:lnTo>
                <a:lnTo>
                  <a:pt x="832" y="1967"/>
                </a:lnTo>
                <a:lnTo>
                  <a:pt x="839" y="1970"/>
                </a:lnTo>
                <a:lnTo>
                  <a:pt x="848" y="1971"/>
                </a:lnTo>
                <a:lnTo>
                  <a:pt x="855" y="1970"/>
                </a:lnTo>
                <a:lnTo>
                  <a:pt x="860" y="1969"/>
                </a:lnTo>
                <a:lnTo>
                  <a:pt x="863" y="1967"/>
                </a:lnTo>
                <a:lnTo>
                  <a:pt x="867" y="1965"/>
                </a:lnTo>
                <a:lnTo>
                  <a:pt x="870" y="1960"/>
                </a:lnTo>
                <a:lnTo>
                  <a:pt x="871" y="1953"/>
                </a:lnTo>
                <a:lnTo>
                  <a:pt x="869" y="1945"/>
                </a:lnTo>
                <a:lnTo>
                  <a:pt x="865" y="1941"/>
                </a:lnTo>
                <a:lnTo>
                  <a:pt x="861" y="1938"/>
                </a:lnTo>
                <a:lnTo>
                  <a:pt x="854" y="1937"/>
                </a:lnTo>
                <a:lnTo>
                  <a:pt x="848" y="1936"/>
                </a:lnTo>
                <a:lnTo>
                  <a:pt x="840" y="1936"/>
                </a:lnTo>
                <a:close/>
                <a:moveTo>
                  <a:pt x="727" y="1851"/>
                </a:moveTo>
                <a:lnTo>
                  <a:pt x="716" y="1853"/>
                </a:lnTo>
                <a:lnTo>
                  <a:pt x="707" y="1856"/>
                </a:lnTo>
                <a:lnTo>
                  <a:pt x="701" y="1861"/>
                </a:lnTo>
                <a:lnTo>
                  <a:pt x="694" y="1873"/>
                </a:lnTo>
                <a:lnTo>
                  <a:pt x="687" y="1888"/>
                </a:lnTo>
                <a:lnTo>
                  <a:pt x="681" y="1904"/>
                </a:lnTo>
                <a:lnTo>
                  <a:pt x="670" y="1941"/>
                </a:lnTo>
                <a:lnTo>
                  <a:pt x="665" y="1960"/>
                </a:lnTo>
                <a:lnTo>
                  <a:pt x="662" y="1979"/>
                </a:lnTo>
                <a:lnTo>
                  <a:pt x="659" y="1997"/>
                </a:lnTo>
                <a:lnTo>
                  <a:pt x="657" y="2012"/>
                </a:lnTo>
                <a:lnTo>
                  <a:pt x="655" y="2026"/>
                </a:lnTo>
                <a:lnTo>
                  <a:pt x="656" y="2036"/>
                </a:lnTo>
                <a:lnTo>
                  <a:pt x="657" y="2042"/>
                </a:lnTo>
                <a:lnTo>
                  <a:pt x="660" y="2044"/>
                </a:lnTo>
                <a:lnTo>
                  <a:pt x="674" y="2041"/>
                </a:lnTo>
                <a:lnTo>
                  <a:pt x="690" y="2034"/>
                </a:lnTo>
                <a:lnTo>
                  <a:pt x="706" y="2025"/>
                </a:lnTo>
                <a:lnTo>
                  <a:pt x="721" y="2013"/>
                </a:lnTo>
                <a:lnTo>
                  <a:pt x="736" y="1998"/>
                </a:lnTo>
                <a:lnTo>
                  <a:pt x="750" y="1983"/>
                </a:lnTo>
                <a:lnTo>
                  <a:pt x="762" y="1966"/>
                </a:lnTo>
                <a:lnTo>
                  <a:pt x="773" y="1950"/>
                </a:lnTo>
                <a:lnTo>
                  <a:pt x="781" y="1933"/>
                </a:lnTo>
                <a:lnTo>
                  <a:pt x="787" y="1917"/>
                </a:lnTo>
                <a:lnTo>
                  <a:pt x="789" y="1902"/>
                </a:lnTo>
                <a:lnTo>
                  <a:pt x="788" y="1889"/>
                </a:lnTo>
                <a:lnTo>
                  <a:pt x="783" y="1877"/>
                </a:lnTo>
                <a:lnTo>
                  <a:pt x="775" y="1867"/>
                </a:lnTo>
                <a:lnTo>
                  <a:pt x="764" y="1860"/>
                </a:lnTo>
                <a:lnTo>
                  <a:pt x="751" y="1855"/>
                </a:lnTo>
                <a:lnTo>
                  <a:pt x="740" y="1852"/>
                </a:lnTo>
                <a:lnTo>
                  <a:pt x="727" y="1851"/>
                </a:lnTo>
                <a:close/>
                <a:moveTo>
                  <a:pt x="893" y="1824"/>
                </a:moveTo>
                <a:lnTo>
                  <a:pt x="886" y="1825"/>
                </a:lnTo>
                <a:lnTo>
                  <a:pt x="880" y="1828"/>
                </a:lnTo>
                <a:lnTo>
                  <a:pt x="874" y="1831"/>
                </a:lnTo>
                <a:lnTo>
                  <a:pt x="870" y="1838"/>
                </a:lnTo>
                <a:lnTo>
                  <a:pt x="865" y="1847"/>
                </a:lnTo>
                <a:lnTo>
                  <a:pt x="861" y="1858"/>
                </a:lnTo>
                <a:lnTo>
                  <a:pt x="860" y="1868"/>
                </a:lnTo>
                <a:lnTo>
                  <a:pt x="862" y="1877"/>
                </a:lnTo>
                <a:lnTo>
                  <a:pt x="870" y="1887"/>
                </a:lnTo>
                <a:lnTo>
                  <a:pt x="881" y="1898"/>
                </a:lnTo>
                <a:lnTo>
                  <a:pt x="895" y="1909"/>
                </a:lnTo>
                <a:lnTo>
                  <a:pt x="914" y="1919"/>
                </a:lnTo>
                <a:lnTo>
                  <a:pt x="934" y="1929"/>
                </a:lnTo>
                <a:lnTo>
                  <a:pt x="956" y="1938"/>
                </a:lnTo>
                <a:lnTo>
                  <a:pt x="980" y="1944"/>
                </a:lnTo>
                <a:lnTo>
                  <a:pt x="994" y="1947"/>
                </a:lnTo>
                <a:lnTo>
                  <a:pt x="1006" y="1948"/>
                </a:lnTo>
                <a:lnTo>
                  <a:pt x="1014" y="1946"/>
                </a:lnTo>
                <a:lnTo>
                  <a:pt x="1020" y="1943"/>
                </a:lnTo>
                <a:lnTo>
                  <a:pt x="1024" y="1938"/>
                </a:lnTo>
                <a:lnTo>
                  <a:pt x="1025" y="1934"/>
                </a:lnTo>
                <a:lnTo>
                  <a:pt x="1025" y="1929"/>
                </a:lnTo>
                <a:lnTo>
                  <a:pt x="1024" y="1925"/>
                </a:lnTo>
                <a:lnTo>
                  <a:pt x="1024" y="1922"/>
                </a:lnTo>
                <a:lnTo>
                  <a:pt x="1023" y="1920"/>
                </a:lnTo>
                <a:lnTo>
                  <a:pt x="1015" y="1913"/>
                </a:lnTo>
                <a:lnTo>
                  <a:pt x="1003" y="1908"/>
                </a:lnTo>
                <a:lnTo>
                  <a:pt x="989" y="1904"/>
                </a:lnTo>
                <a:lnTo>
                  <a:pt x="972" y="1900"/>
                </a:lnTo>
                <a:lnTo>
                  <a:pt x="955" y="1896"/>
                </a:lnTo>
                <a:lnTo>
                  <a:pt x="939" y="1892"/>
                </a:lnTo>
                <a:lnTo>
                  <a:pt x="926" y="1889"/>
                </a:lnTo>
                <a:lnTo>
                  <a:pt x="915" y="1884"/>
                </a:lnTo>
                <a:lnTo>
                  <a:pt x="909" y="1878"/>
                </a:lnTo>
                <a:lnTo>
                  <a:pt x="905" y="1871"/>
                </a:lnTo>
                <a:lnTo>
                  <a:pt x="904" y="1861"/>
                </a:lnTo>
                <a:lnTo>
                  <a:pt x="905" y="1853"/>
                </a:lnTo>
                <a:lnTo>
                  <a:pt x="907" y="1845"/>
                </a:lnTo>
                <a:lnTo>
                  <a:pt x="908" y="1837"/>
                </a:lnTo>
                <a:lnTo>
                  <a:pt x="907" y="1831"/>
                </a:lnTo>
                <a:lnTo>
                  <a:pt x="904" y="1827"/>
                </a:lnTo>
                <a:lnTo>
                  <a:pt x="899" y="1824"/>
                </a:lnTo>
                <a:lnTo>
                  <a:pt x="893" y="1824"/>
                </a:lnTo>
                <a:close/>
                <a:moveTo>
                  <a:pt x="740" y="1762"/>
                </a:moveTo>
                <a:lnTo>
                  <a:pt x="727" y="1764"/>
                </a:lnTo>
                <a:lnTo>
                  <a:pt x="714" y="1767"/>
                </a:lnTo>
                <a:lnTo>
                  <a:pt x="701" y="1770"/>
                </a:lnTo>
                <a:lnTo>
                  <a:pt x="677" y="1781"/>
                </a:lnTo>
                <a:lnTo>
                  <a:pt x="664" y="1790"/>
                </a:lnTo>
                <a:lnTo>
                  <a:pt x="652" y="1797"/>
                </a:lnTo>
                <a:lnTo>
                  <a:pt x="639" y="1806"/>
                </a:lnTo>
                <a:lnTo>
                  <a:pt x="629" y="1814"/>
                </a:lnTo>
                <a:lnTo>
                  <a:pt x="620" y="1821"/>
                </a:lnTo>
                <a:lnTo>
                  <a:pt x="615" y="1827"/>
                </a:lnTo>
                <a:lnTo>
                  <a:pt x="609" y="1835"/>
                </a:lnTo>
                <a:lnTo>
                  <a:pt x="606" y="1844"/>
                </a:lnTo>
                <a:lnTo>
                  <a:pt x="604" y="1852"/>
                </a:lnTo>
                <a:lnTo>
                  <a:pt x="602" y="1861"/>
                </a:lnTo>
                <a:lnTo>
                  <a:pt x="619" y="1854"/>
                </a:lnTo>
                <a:lnTo>
                  <a:pt x="630" y="1849"/>
                </a:lnTo>
                <a:lnTo>
                  <a:pt x="644" y="1844"/>
                </a:lnTo>
                <a:lnTo>
                  <a:pt x="661" y="1838"/>
                </a:lnTo>
                <a:lnTo>
                  <a:pt x="679" y="1833"/>
                </a:lnTo>
                <a:lnTo>
                  <a:pt x="698" y="1828"/>
                </a:lnTo>
                <a:lnTo>
                  <a:pt x="719" y="1824"/>
                </a:lnTo>
                <a:lnTo>
                  <a:pt x="740" y="1822"/>
                </a:lnTo>
                <a:lnTo>
                  <a:pt x="762" y="1822"/>
                </a:lnTo>
                <a:lnTo>
                  <a:pt x="783" y="1823"/>
                </a:lnTo>
                <a:lnTo>
                  <a:pt x="781" y="1812"/>
                </a:lnTo>
                <a:lnTo>
                  <a:pt x="778" y="1800"/>
                </a:lnTo>
                <a:lnTo>
                  <a:pt x="775" y="1789"/>
                </a:lnTo>
                <a:lnTo>
                  <a:pt x="773" y="1779"/>
                </a:lnTo>
                <a:lnTo>
                  <a:pt x="767" y="1770"/>
                </a:lnTo>
                <a:lnTo>
                  <a:pt x="761" y="1766"/>
                </a:lnTo>
                <a:lnTo>
                  <a:pt x="751" y="1763"/>
                </a:lnTo>
                <a:lnTo>
                  <a:pt x="740" y="1762"/>
                </a:lnTo>
                <a:close/>
                <a:moveTo>
                  <a:pt x="362" y="1738"/>
                </a:moveTo>
                <a:lnTo>
                  <a:pt x="341" y="1739"/>
                </a:lnTo>
                <a:lnTo>
                  <a:pt x="323" y="1740"/>
                </a:lnTo>
                <a:lnTo>
                  <a:pt x="307" y="1743"/>
                </a:lnTo>
                <a:lnTo>
                  <a:pt x="293" y="1747"/>
                </a:lnTo>
                <a:lnTo>
                  <a:pt x="284" y="1751"/>
                </a:lnTo>
                <a:lnTo>
                  <a:pt x="274" y="1760"/>
                </a:lnTo>
                <a:lnTo>
                  <a:pt x="266" y="1771"/>
                </a:lnTo>
                <a:lnTo>
                  <a:pt x="261" y="1783"/>
                </a:lnTo>
                <a:lnTo>
                  <a:pt x="258" y="1795"/>
                </a:lnTo>
                <a:lnTo>
                  <a:pt x="257" y="1806"/>
                </a:lnTo>
                <a:lnTo>
                  <a:pt x="256" y="1815"/>
                </a:lnTo>
                <a:lnTo>
                  <a:pt x="256" y="1823"/>
                </a:lnTo>
                <a:lnTo>
                  <a:pt x="258" y="1818"/>
                </a:lnTo>
                <a:lnTo>
                  <a:pt x="261" y="1812"/>
                </a:lnTo>
                <a:lnTo>
                  <a:pt x="266" y="1806"/>
                </a:lnTo>
                <a:lnTo>
                  <a:pt x="271" y="1800"/>
                </a:lnTo>
                <a:lnTo>
                  <a:pt x="278" y="1794"/>
                </a:lnTo>
                <a:lnTo>
                  <a:pt x="287" y="1789"/>
                </a:lnTo>
                <a:lnTo>
                  <a:pt x="296" y="1786"/>
                </a:lnTo>
                <a:lnTo>
                  <a:pt x="308" y="1785"/>
                </a:lnTo>
                <a:lnTo>
                  <a:pt x="321" y="1789"/>
                </a:lnTo>
                <a:lnTo>
                  <a:pt x="332" y="1795"/>
                </a:lnTo>
                <a:lnTo>
                  <a:pt x="339" y="1801"/>
                </a:lnTo>
                <a:lnTo>
                  <a:pt x="343" y="1807"/>
                </a:lnTo>
                <a:lnTo>
                  <a:pt x="343" y="1813"/>
                </a:lnTo>
                <a:lnTo>
                  <a:pt x="341" y="1819"/>
                </a:lnTo>
                <a:lnTo>
                  <a:pt x="338" y="1823"/>
                </a:lnTo>
                <a:lnTo>
                  <a:pt x="289" y="1892"/>
                </a:lnTo>
                <a:lnTo>
                  <a:pt x="338" y="1915"/>
                </a:lnTo>
                <a:lnTo>
                  <a:pt x="352" y="1900"/>
                </a:lnTo>
                <a:lnTo>
                  <a:pt x="364" y="1885"/>
                </a:lnTo>
                <a:lnTo>
                  <a:pt x="375" y="1872"/>
                </a:lnTo>
                <a:lnTo>
                  <a:pt x="387" y="1861"/>
                </a:lnTo>
                <a:lnTo>
                  <a:pt x="401" y="1850"/>
                </a:lnTo>
                <a:lnTo>
                  <a:pt x="421" y="1839"/>
                </a:lnTo>
                <a:lnTo>
                  <a:pt x="431" y="1838"/>
                </a:lnTo>
                <a:lnTo>
                  <a:pt x="440" y="1837"/>
                </a:lnTo>
                <a:lnTo>
                  <a:pt x="449" y="1839"/>
                </a:lnTo>
                <a:lnTo>
                  <a:pt x="459" y="1845"/>
                </a:lnTo>
                <a:lnTo>
                  <a:pt x="470" y="1854"/>
                </a:lnTo>
                <a:lnTo>
                  <a:pt x="477" y="1861"/>
                </a:lnTo>
                <a:lnTo>
                  <a:pt x="481" y="1870"/>
                </a:lnTo>
                <a:lnTo>
                  <a:pt x="485" y="1879"/>
                </a:lnTo>
                <a:lnTo>
                  <a:pt x="487" y="1889"/>
                </a:lnTo>
                <a:lnTo>
                  <a:pt x="486" y="1898"/>
                </a:lnTo>
                <a:lnTo>
                  <a:pt x="484" y="1907"/>
                </a:lnTo>
                <a:lnTo>
                  <a:pt x="478" y="1916"/>
                </a:lnTo>
                <a:lnTo>
                  <a:pt x="470" y="1922"/>
                </a:lnTo>
                <a:lnTo>
                  <a:pt x="458" y="1927"/>
                </a:lnTo>
                <a:lnTo>
                  <a:pt x="447" y="1927"/>
                </a:lnTo>
                <a:lnTo>
                  <a:pt x="437" y="1925"/>
                </a:lnTo>
                <a:lnTo>
                  <a:pt x="428" y="1920"/>
                </a:lnTo>
                <a:lnTo>
                  <a:pt x="422" y="1911"/>
                </a:lnTo>
                <a:lnTo>
                  <a:pt x="416" y="1902"/>
                </a:lnTo>
                <a:lnTo>
                  <a:pt x="412" y="1892"/>
                </a:lnTo>
                <a:lnTo>
                  <a:pt x="410" y="1894"/>
                </a:lnTo>
                <a:lnTo>
                  <a:pt x="406" y="1899"/>
                </a:lnTo>
                <a:lnTo>
                  <a:pt x="401" y="1905"/>
                </a:lnTo>
                <a:lnTo>
                  <a:pt x="398" y="1912"/>
                </a:lnTo>
                <a:lnTo>
                  <a:pt x="396" y="1921"/>
                </a:lnTo>
                <a:lnTo>
                  <a:pt x="395" y="1930"/>
                </a:lnTo>
                <a:lnTo>
                  <a:pt x="398" y="1939"/>
                </a:lnTo>
                <a:lnTo>
                  <a:pt x="404" y="1949"/>
                </a:lnTo>
                <a:lnTo>
                  <a:pt x="415" y="1957"/>
                </a:lnTo>
                <a:lnTo>
                  <a:pt x="425" y="1961"/>
                </a:lnTo>
                <a:lnTo>
                  <a:pt x="439" y="1965"/>
                </a:lnTo>
                <a:lnTo>
                  <a:pt x="455" y="1967"/>
                </a:lnTo>
                <a:lnTo>
                  <a:pt x="471" y="1968"/>
                </a:lnTo>
                <a:lnTo>
                  <a:pt x="489" y="1968"/>
                </a:lnTo>
                <a:lnTo>
                  <a:pt x="508" y="1967"/>
                </a:lnTo>
                <a:lnTo>
                  <a:pt x="526" y="1964"/>
                </a:lnTo>
                <a:lnTo>
                  <a:pt x="544" y="1960"/>
                </a:lnTo>
                <a:lnTo>
                  <a:pt x="561" y="1954"/>
                </a:lnTo>
                <a:lnTo>
                  <a:pt x="575" y="1947"/>
                </a:lnTo>
                <a:lnTo>
                  <a:pt x="587" y="1938"/>
                </a:lnTo>
                <a:lnTo>
                  <a:pt x="596" y="1927"/>
                </a:lnTo>
                <a:lnTo>
                  <a:pt x="601" y="1914"/>
                </a:lnTo>
                <a:lnTo>
                  <a:pt x="602" y="1900"/>
                </a:lnTo>
                <a:lnTo>
                  <a:pt x="599" y="1895"/>
                </a:lnTo>
                <a:lnTo>
                  <a:pt x="592" y="1891"/>
                </a:lnTo>
                <a:lnTo>
                  <a:pt x="581" y="1886"/>
                </a:lnTo>
                <a:lnTo>
                  <a:pt x="568" y="1882"/>
                </a:lnTo>
                <a:lnTo>
                  <a:pt x="554" y="1877"/>
                </a:lnTo>
                <a:lnTo>
                  <a:pt x="538" y="1872"/>
                </a:lnTo>
                <a:lnTo>
                  <a:pt x="524" y="1867"/>
                </a:lnTo>
                <a:lnTo>
                  <a:pt x="511" y="1861"/>
                </a:lnTo>
                <a:lnTo>
                  <a:pt x="526" y="1851"/>
                </a:lnTo>
                <a:lnTo>
                  <a:pt x="536" y="1847"/>
                </a:lnTo>
                <a:lnTo>
                  <a:pt x="543" y="1842"/>
                </a:lnTo>
                <a:lnTo>
                  <a:pt x="550" y="1837"/>
                </a:lnTo>
                <a:lnTo>
                  <a:pt x="554" y="1831"/>
                </a:lnTo>
                <a:lnTo>
                  <a:pt x="553" y="1823"/>
                </a:lnTo>
                <a:lnTo>
                  <a:pt x="543" y="1806"/>
                </a:lnTo>
                <a:lnTo>
                  <a:pt x="530" y="1790"/>
                </a:lnTo>
                <a:lnTo>
                  <a:pt x="513" y="1776"/>
                </a:lnTo>
                <a:lnTo>
                  <a:pt x="495" y="1765"/>
                </a:lnTo>
                <a:lnTo>
                  <a:pt x="474" y="1757"/>
                </a:lnTo>
                <a:lnTo>
                  <a:pt x="452" y="1749"/>
                </a:lnTo>
                <a:lnTo>
                  <a:pt x="429" y="1744"/>
                </a:lnTo>
                <a:lnTo>
                  <a:pt x="406" y="1740"/>
                </a:lnTo>
                <a:lnTo>
                  <a:pt x="383" y="1739"/>
                </a:lnTo>
                <a:lnTo>
                  <a:pt x="362" y="1738"/>
                </a:lnTo>
                <a:close/>
                <a:moveTo>
                  <a:pt x="589" y="1671"/>
                </a:moveTo>
                <a:lnTo>
                  <a:pt x="583" y="1674"/>
                </a:lnTo>
                <a:lnTo>
                  <a:pt x="575" y="1680"/>
                </a:lnTo>
                <a:lnTo>
                  <a:pt x="565" y="1686"/>
                </a:lnTo>
                <a:lnTo>
                  <a:pt x="554" y="1694"/>
                </a:lnTo>
                <a:lnTo>
                  <a:pt x="543" y="1702"/>
                </a:lnTo>
                <a:lnTo>
                  <a:pt x="532" y="1710"/>
                </a:lnTo>
                <a:lnTo>
                  <a:pt x="521" y="1718"/>
                </a:lnTo>
                <a:lnTo>
                  <a:pt x="511" y="1724"/>
                </a:lnTo>
                <a:lnTo>
                  <a:pt x="513" y="1727"/>
                </a:lnTo>
                <a:lnTo>
                  <a:pt x="518" y="1733"/>
                </a:lnTo>
                <a:lnTo>
                  <a:pt x="523" y="1740"/>
                </a:lnTo>
                <a:lnTo>
                  <a:pt x="532" y="1747"/>
                </a:lnTo>
                <a:lnTo>
                  <a:pt x="542" y="1755"/>
                </a:lnTo>
                <a:lnTo>
                  <a:pt x="553" y="1762"/>
                </a:lnTo>
                <a:lnTo>
                  <a:pt x="565" y="1768"/>
                </a:lnTo>
                <a:lnTo>
                  <a:pt x="579" y="1772"/>
                </a:lnTo>
                <a:lnTo>
                  <a:pt x="595" y="1773"/>
                </a:lnTo>
                <a:lnTo>
                  <a:pt x="610" y="1770"/>
                </a:lnTo>
                <a:lnTo>
                  <a:pt x="627" y="1762"/>
                </a:lnTo>
                <a:lnTo>
                  <a:pt x="626" y="1760"/>
                </a:lnTo>
                <a:lnTo>
                  <a:pt x="621" y="1743"/>
                </a:lnTo>
                <a:lnTo>
                  <a:pt x="618" y="1731"/>
                </a:lnTo>
                <a:lnTo>
                  <a:pt x="614" y="1718"/>
                </a:lnTo>
                <a:lnTo>
                  <a:pt x="609" y="1705"/>
                </a:lnTo>
                <a:lnTo>
                  <a:pt x="606" y="1692"/>
                </a:lnTo>
                <a:lnTo>
                  <a:pt x="601" y="1682"/>
                </a:lnTo>
                <a:lnTo>
                  <a:pt x="597" y="1674"/>
                </a:lnTo>
                <a:lnTo>
                  <a:pt x="594" y="1671"/>
                </a:lnTo>
                <a:lnTo>
                  <a:pt x="589" y="1671"/>
                </a:lnTo>
                <a:close/>
                <a:moveTo>
                  <a:pt x="915" y="1643"/>
                </a:moveTo>
                <a:lnTo>
                  <a:pt x="907" y="1646"/>
                </a:lnTo>
                <a:lnTo>
                  <a:pt x="902" y="1651"/>
                </a:lnTo>
                <a:lnTo>
                  <a:pt x="898" y="1658"/>
                </a:lnTo>
                <a:lnTo>
                  <a:pt x="897" y="1665"/>
                </a:lnTo>
                <a:lnTo>
                  <a:pt x="898" y="1672"/>
                </a:lnTo>
                <a:lnTo>
                  <a:pt x="901" y="1676"/>
                </a:lnTo>
                <a:lnTo>
                  <a:pt x="906" y="1678"/>
                </a:lnTo>
                <a:lnTo>
                  <a:pt x="916" y="1680"/>
                </a:lnTo>
                <a:lnTo>
                  <a:pt x="929" y="1680"/>
                </a:lnTo>
                <a:lnTo>
                  <a:pt x="944" y="1682"/>
                </a:lnTo>
                <a:lnTo>
                  <a:pt x="960" y="1684"/>
                </a:lnTo>
                <a:lnTo>
                  <a:pt x="976" y="1685"/>
                </a:lnTo>
                <a:lnTo>
                  <a:pt x="990" y="1686"/>
                </a:lnTo>
                <a:lnTo>
                  <a:pt x="985" y="1679"/>
                </a:lnTo>
                <a:lnTo>
                  <a:pt x="981" y="1670"/>
                </a:lnTo>
                <a:lnTo>
                  <a:pt x="976" y="1663"/>
                </a:lnTo>
                <a:lnTo>
                  <a:pt x="970" y="1659"/>
                </a:lnTo>
                <a:lnTo>
                  <a:pt x="964" y="1657"/>
                </a:lnTo>
                <a:lnTo>
                  <a:pt x="956" y="1653"/>
                </a:lnTo>
                <a:lnTo>
                  <a:pt x="946" y="1649"/>
                </a:lnTo>
                <a:lnTo>
                  <a:pt x="935" y="1647"/>
                </a:lnTo>
                <a:lnTo>
                  <a:pt x="925" y="1644"/>
                </a:lnTo>
                <a:lnTo>
                  <a:pt x="915" y="1643"/>
                </a:lnTo>
                <a:close/>
                <a:moveTo>
                  <a:pt x="517" y="1641"/>
                </a:moveTo>
                <a:lnTo>
                  <a:pt x="508" y="1641"/>
                </a:lnTo>
                <a:lnTo>
                  <a:pt x="496" y="1641"/>
                </a:lnTo>
                <a:lnTo>
                  <a:pt x="479" y="1642"/>
                </a:lnTo>
                <a:lnTo>
                  <a:pt x="461" y="1643"/>
                </a:lnTo>
                <a:lnTo>
                  <a:pt x="441" y="1645"/>
                </a:lnTo>
                <a:lnTo>
                  <a:pt x="402" y="1647"/>
                </a:lnTo>
                <a:lnTo>
                  <a:pt x="385" y="1647"/>
                </a:lnTo>
                <a:lnTo>
                  <a:pt x="371" y="1648"/>
                </a:lnTo>
                <a:lnTo>
                  <a:pt x="383" y="1659"/>
                </a:lnTo>
                <a:lnTo>
                  <a:pt x="392" y="1667"/>
                </a:lnTo>
                <a:lnTo>
                  <a:pt x="403" y="1674"/>
                </a:lnTo>
                <a:lnTo>
                  <a:pt x="415" y="1684"/>
                </a:lnTo>
                <a:lnTo>
                  <a:pt x="427" y="1691"/>
                </a:lnTo>
                <a:lnTo>
                  <a:pt x="438" y="1699"/>
                </a:lnTo>
                <a:lnTo>
                  <a:pt x="449" y="1706"/>
                </a:lnTo>
                <a:lnTo>
                  <a:pt x="457" y="1710"/>
                </a:lnTo>
                <a:lnTo>
                  <a:pt x="466" y="1707"/>
                </a:lnTo>
                <a:lnTo>
                  <a:pt x="477" y="1704"/>
                </a:lnTo>
                <a:lnTo>
                  <a:pt x="488" y="1698"/>
                </a:lnTo>
                <a:lnTo>
                  <a:pt x="499" y="1689"/>
                </a:lnTo>
                <a:lnTo>
                  <a:pt x="506" y="1672"/>
                </a:lnTo>
                <a:lnTo>
                  <a:pt x="510" y="1663"/>
                </a:lnTo>
                <a:lnTo>
                  <a:pt x="514" y="1654"/>
                </a:lnTo>
                <a:lnTo>
                  <a:pt x="517" y="1647"/>
                </a:lnTo>
                <a:lnTo>
                  <a:pt x="519" y="1642"/>
                </a:lnTo>
                <a:lnTo>
                  <a:pt x="520" y="1641"/>
                </a:lnTo>
                <a:lnTo>
                  <a:pt x="517" y="1641"/>
                </a:lnTo>
                <a:close/>
                <a:moveTo>
                  <a:pt x="737" y="1636"/>
                </a:moveTo>
                <a:lnTo>
                  <a:pt x="718" y="1638"/>
                </a:lnTo>
                <a:lnTo>
                  <a:pt x="707" y="1642"/>
                </a:lnTo>
                <a:lnTo>
                  <a:pt x="696" y="1647"/>
                </a:lnTo>
                <a:lnTo>
                  <a:pt x="687" y="1655"/>
                </a:lnTo>
                <a:lnTo>
                  <a:pt x="679" y="1663"/>
                </a:lnTo>
                <a:lnTo>
                  <a:pt x="674" y="1673"/>
                </a:lnTo>
                <a:lnTo>
                  <a:pt x="671" y="1683"/>
                </a:lnTo>
                <a:lnTo>
                  <a:pt x="670" y="1694"/>
                </a:lnTo>
                <a:lnTo>
                  <a:pt x="674" y="1704"/>
                </a:lnTo>
                <a:lnTo>
                  <a:pt x="681" y="1714"/>
                </a:lnTo>
                <a:lnTo>
                  <a:pt x="693" y="1724"/>
                </a:lnTo>
                <a:lnTo>
                  <a:pt x="686" y="1713"/>
                </a:lnTo>
                <a:lnTo>
                  <a:pt x="683" y="1704"/>
                </a:lnTo>
                <a:lnTo>
                  <a:pt x="682" y="1696"/>
                </a:lnTo>
                <a:lnTo>
                  <a:pt x="684" y="1691"/>
                </a:lnTo>
                <a:lnTo>
                  <a:pt x="687" y="1686"/>
                </a:lnTo>
                <a:lnTo>
                  <a:pt x="691" y="1683"/>
                </a:lnTo>
                <a:lnTo>
                  <a:pt x="696" y="1680"/>
                </a:lnTo>
                <a:lnTo>
                  <a:pt x="706" y="1674"/>
                </a:lnTo>
                <a:lnTo>
                  <a:pt x="717" y="1673"/>
                </a:lnTo>
                <a:lnTo>
                  <a:pt x="729" y="1674"/>
                </a:lnTo>
                <a:lnTo>
                  <a:pt x="740" y="1675"/>
                </a:lnTo>
                <a:lnTo>
                  <a:pt x="749" y="1678"/>
                </a:lnTo>
                <a:lnTo>
                  <a:pt x="756" y="1680"/>
                </a:lnTo>
                <a:lnTo>
                  <a:pt x="763" y="1684"/>
                </a:lnTo>
                <a:lnTo>
                  <a:pt x="762" y="1699"/>
                </a:lnTo>
                <a:lnTo>
                  <a:pt x="762" y="1711"/>
                </a:lnTo>
                <a:lnTo>
                  <a:pt x="767" y="1721"/>
                </a:lnTo>
                <a:lnTo>
                  <a:pt x="773" y="1729"/>
                </a:lnTo>
                <a:lnTo>
                  <a:pt x="787" y="1743"/>
                </a:lnTo>
                <a:lnTo>
                  <a:pt x="796" y="1750"/>
                </a:lnTo>
                <a:lnTo>
                  <a:pt x="805" y="1757"/>
                </a:lnTo>
                <a:lnTo>
                  <a:pt x="812" y="1765"/>
                </a:lnTo>
                <a:lnTo>
                  <a:pt x="818" y="1774"/>
                </a:lnTo>
                <a:lnTo>
                  <a:pt x="823" y="1786"/>
                </a:lnTo>
                <a:lnTo>
                  <a:pt x="825" y="1801"/>
                </a:lnTo>
                <a:lnTo>
                  <a:pt x="833" y="1800"/>
                </a:lnTo>
                <a:lnTo>
                  <a:pt x="843" y="1798"/>
                </a:lnTo>
                <a:lnTo>
                  <a:pt x="854" y="1796"/>
                </a:lnTo>
                <a:lnTo>
                  <a:pt x="864" y="1793"/>
                </a:lnTo>
                <a:lnTo>
                  <a:pt x="873" y="1790"/>
                </a:lnTo>
                <a:lnTo>
                  <a:pt x="880" y="1784"/>
                </a:lnTo>
                <a:lnTo>
                  <a:pt x="883" y="1777"/>
                </a:lnTo>
                <a:lnTo>
                  <a:pt x="886" y="1764"/>
                </a:lnTo>
                <a:lnTo>
                  <a:pt x="887" y="1750"/>
                </a:lnTo>
                <a:lnTo>
                  <a:pt x="886" y="1735"/>
                </a:lnTo>
                <a:lnTo>
                  <a:pt x="882" y="1720"/>
                </a:lnTo>
                <a:lnTo>
                  <a:pt x="876" y="1711"/>
                </a:lnTo>
                <a:lnTo>
                  <a:pt x="867" y="1701"/>
                </a:lnTo>
                <a:lnTo>
                  <a:pt x="856" y="1690"/>
                </a:lnTo>
                <a:lnTo>
                  <a:pt x="843" y="1680"/>
                </a:lnTo>
                <a:lnTo>
                  <a:pt x="831" y="1670"/>
                </a:lnTo>
                <a:lnTo>
                  <a:pt x="818" y="1662"/>
                </a:lnTo>
                <a:lnTo>
                  <a:pt x="808" y="1656"/>
                </a:lnTo>
                <a:lnTo>
                  <a:pt x="793" y="1648"/>
                </a:lnTo>
                <a:lnTo>
                  <a:pt x="775" y="1641"/>
                </a:lnTo>
                <a:lnTo>
                  <a:pt x="756" y="1637"/>
                </a:lnTo>
                <a:lnTo>
                  <a:pt x="737" y="1636"/>
                </a:lnTo>
                <a:close/>
                <a:moveTo>
                  <a:pt x="289" y="1557"/>
                </a:moveTo>
                <a:lnTo>
                  <a:pt x="338" y="1625"/>
                </a:lnTo>
                <a:lnTo>
                  <a:pt x="366" y="1622"/>
                </a:lnTo>
                <a:lnTo>
                  <a:pt x="389" y="1617"/>
                </a:lnTo>
                <a:lnTo>
                  <a:pt x="411" y="1610"/>
                </a:lnTo>
                <a:lnTo>
                  <a:pt x="429" y="1600"/>
                </a:lnTo>
                <a:lnTo>
                  <a:pt x="445" y="1587"/>
                </a:lnTo>
                <a:lnTo>
                  <a:pt x="289" y="1557"/>
                </a:lnTo>
                <a:close/>
                <a:moveTo>
                  <a:pt x="247" y="1427"/>
                </a:moveTo>
                <a:lnTo>
                  <a:pt x="272" y="1511"/>
                </a:lnTo>
                <a:lnTo>
                  <a:pt x="363" y="1511"/>
                </a:lnTo>
                <a:lnTo>
                  <a:pt x="363" y="1496"/>
                </a:lnTo>
                <a:lnTo>
                  <a:pt x="247" y="1427"/>
                </a:lnTo>
                <a:close/>
                <a:moveTo>
                  <a:pt x="826" y="1425"/>
                </a:moveTo>
                <a:lnTo>
                  <a:pt x="816" y="1426"/>
                </a:lnTo>
                <a:lnTo>
                  <a:pt x="805" y="1427"/>
                </a:lnTo>
                <a:lnTo>
                  <a:pt x="783" y="1433"/>
                </a:lnTo>
                <a:lnTo>
                  <a:pt x="773" y="1437"/>
                </a:lnTo>
                <a:lnTo>
                  <a:pt x="763" y="1442"/>
                </a:lnTo>
                <a:lnTo>
                  <a:pt x="755" y="1449"/>
                </a:lnTo>
                <a:lnTo>
                  <a:pt x="748" y="1457"/>
                </a:lnTo>
                <a:lnTo>
                  <a:pt x="743" y="1468"/>
                </a:lnTo>
                <a:lnTo>
                  <a:pt x="741" y="1481"/>
                </a:lnTo>
                <a:lnTo>
                  <a:pt x="742" y="1496"/>
                </a:lnTo>
                <a:lnTo>
                  <a:pt x="747" y="1507"/>
                </a:lnTo>
                <a:lnTo>
                  <a:pt x="753" y="1515"/>
                </a:lnTo>
                <a:lnTo>
                  <a:pt x="762" y="1521"/>
                </a:lnTo>
                <a:lnTo>
                  <a:pt x="771" y="1524"/>
                </a:lnTo>
                <a:lnTo>
                  <a:pt x="781" y="1526"/>
                </a:lnTo>
                <a:lnTo>
                  <a:pt x="790" y="1526"/>
                </a:lnTo>
                <a:lnTo>
                  <a:pt x="800" y="1526"/>
                </a:lnTo>
                <a:lnTo>
                  <a:pt x="799" y="1525"/>
                </a:lnTo>
                <a:lnTo>
                  <a:pt x="796" y="1521"/>
                </a:lnTo>
                <a:lnTo>
                  <a:pt x="794" y="1515"/>
                </a:lnTo>
                <a:lnTo>
                  <a:pt x="793" y="1507"/>
                </a:lnTo>
                <a:lnTo>
                  <a:pt x="794" y="1498"/>
                </a:lnTo>
                <a:lnTo>
                  <a:pt x="800" y="1488"/>
                </a:lnTo>
                <a:lnTo>
                  <a:pt x="808" y="1481"/>
                </a:lnTo>
                <a:lnTo>
                  <a:pt x="817" y="1476"/>
                </a:lnTo>
                <a:lnTo>
                  <a:pt x="827" y="1473"/>
                </a:lnTo>
                <a:lnTo>
                  <a:pt x="838" y="1473"/>
                </a:lnTo>
                <a:lnTo>
                  <a:pt x="849" y="1477"/>
                </a:lnTo>
                <a:lnTo>
                  <a:pt x="858" y="1482"/>
                </a:lnTo>
                <a:lnTo>
                  <a:pt x="866" y="1493"/>
                </a:lnTo>
                <a:lnTo>
                  <a:pt x="873" y="1510"/>
                </a:lnTo>
                <a:lnTo>
                  <a:pt x="875" y="1527"/>
                </a:lnTo>
                <a:lnTo>
                  <a:pt x="871" y="1543"/>
                </a:lnTo>
                <a:lnTo>
                  <a:pt x="864" y="1558"/>
                </a:lnTo>
                <a:lnTo>
                  <a:pt x="852" y="1571"/>
                </a:lnTo>
                <a:lnTo>
                  <a:pt x="837" y="1581"/>
                </a:lnTo>
                <a:lnTo>
                  <a:pt x="819" y="1589"/>
                </a:lnTo>
                <a:lnTo>
                  <a:pt x="801" y="1594"/>
                </a:lnTo>
                <a:lnTo>
                  <a:pt x="781" y="1596"/>
                </a:lnTo>
                <a:lnTo>
                  <a:pt x="762" y="1593"/>
                </a:lnTo>
                <a:lnTo>
                  <a:pt x="742" y="1587"/>
                </a:lnTo>
                <a:lnTo>
                  <a:pt x="729" y="1581"/>
                </a:lnTo>
                <a:lnTo>
                  <a:pt x="720" y="1575"/>
                </a:lnTo>
                <a:lnTo>
                  <a:pt x="707" y="1562"/>
                </a:lnTo>
                <a:lnTo>
                  <a:pt x="701" y="1553"/>
                </a:lnTo>
                <a:lnTo>
                  <a:pt x="693" y="1542"/>
                </a:lnTo>
                <a:lnTo>
                  <a:pt x="685" y="1527"/>
                </a:lnTo>
                <a:lnTo>
                  <a:pt x="680" y="1515"/>
                </a:lnTo>
                <a:lnTo>
                  <a:pt x="679" y="1503"/>
                </a:lnTo>
                <a:lnTo>
                  <a:pt x="681" y="1492"/>
                </a:lnTo>
                <a:lnTo>
                  <a:pt x="692" y="1459"/>
                </a:lnTo>
                <a:lnTo>
                  <a:pt x="694" y="1447"/>
                </a:lnTo>
                <a:lnTo>
                  <a:pt x="693" y="1435"/>
                </a:lnTo>
                <a:lnTo>
                  <a:pt x="668" y="1445"/>
                </a:lnTo>
                <a:lnTo>
                  <a:pt x="643" y="1456"/>
                </a:lnTo>
                <a:lnTo>
                  <a:pt x="619" y="1467"/>
                </a:lnTo>
                <a:lnTo>
                  <a:pt x="595" y="1477"/>
                </a:lnTo>
                <a:lnTo>
                  <a:pt x="567" y="1487"/>
                </a:lnTo>
                <a:lnTo>
                  <a:pt x="536" y="1496"/>
                </a:lnTo>
                <a:lnTo>
                  <a:pt x="571" y="1521"/>
                </a:lnTo>
                <a:lnTo>
                  <a:pt x="606" y="1544"/>
                </a:lnTo>
                <a:lnTo>
                  <a:pt x="641" y="1564"/>
                </a:lnTo>
                <a:lnTo>
                  <a:pt x="679" y="1582"/>
                </a:lnTo>
                <a:lnTo>
                  <a:pt x="718" y="1597"/>
                </a:lnTo>
                <a:lnTo>
                  <a:pt x="759" y="1608"/>
                </a:lnTo>
                <a:lnTo>
                  <a:pt x="803" y="1617"/>
                </a:lnTo>
                <a:lnTo>
                  <a:pt x="849" y="1623"/>
                </a:lnTo>
                <a:lnTo>
                  <a:pt x="899" y="1625"/>
                </a:lnTo>
                <a:lnTo>
                  <a:pt x="899" y="1587"/>
                </a:lnTo>
                <a:lnTo>
                  <a:pt x="906" y="1587"/>
                </a:lnTo>
                <a:lnTo>
                  <a:pt x="915" y="1589"/>
                </a:lnTo>
                <a:lnTo>
                  <a:pt x="924" y="1591"/>
                </a:lnTo>
                <a:lnTo>
                  <a:pt x="933" y="1593"/>
                </a:lnTo>
                <a:lnTo>
                  <a:pt x="941" y="1594"/>
                </a:lnTo>
                <a:lnTo>
                  <a:pt x="948" y="1594"/>
                </a:lnTo>
                <a:lnTo>
                  <a:pt x="956" y="1592"/>
                </a:lnTo>
                <a:lnTo>
                  <a:pt x="961" y="1587"/>
                </a:lnTo>
                <a:lnTo>
                  <a:pt x="965" y="1580"/>
                </a:lnTo>
                <a:lnTo>
                  <a:pt x="967" y="1568"/>
                </a:lnTo>
                <a:lnTo>
                  <a:pt x="967" y="1553"/>
                </a:lnTo>
                <a:lnTo>
                  <a:pt x="965" y="1537"/>
                </a:lnTo>
                <a:lnTo>
                  <a:pt x="962" y="1521"/>
                </a:lnTo>
                <a:lnTo>
                  <a:pt x="957" y="1503"/>
                </a:lnTo>
                <a:lnTo>
                  <a:pt x="950" y="1487"/>
                </a:lnTo>
                <a:lnTo>
                  <a:pt x="943" y="1471"/>
                </a:lnTo>
                <a:lnTo>
                  <a:pt x="934" y="1459"/>
                </a:lnTo>
                <a:lnTo>
                  <a:pt x="924" y="1450"/>
                </a:lnTo>
                <a:lnTo>
                  <a:pt x="913" y="1444"/>
                </a:lnTo>
                <a:lnTo>
                  <a:pt x="898" y="1438"/>
                </a:lnTo>
                <a:lnTo>
                  <a:pt x="882" y="1432"/>
                </a:lnTo>
                <a:lnTo>
                  <a:pt x="863" y="1427"/>
                </a:lnTo>
                <a:lnTo>
                  <a:pt x="844" y="1425"/>
                </a:lnTo>
                <a:lnTo>
                  <a:pt x="826" y="1425"/>
                </a:lnTo>
                <a:close/>
                <a:moveTo>
                  <a:pt x="454" y="1374"/>
                </a:moveTo>
                <a:lnTo>
                  <a:pt x="495" y="1466"/>
                </a:lnTo>
                <a:lnTo>
                  <a:pt x="619" y="1389"/>
                </a:lnTo>
                <a:lnTo>
                  <a:pt x="619" y="1382"/>
                </a:lnTo>
                <a:lnTo>
                  <a:pt x="454" y="1374"/>
                </a:lnTo>
                <a:close/>
                <a:moveTo>
                  <a:pt x="734" y="1260"/>
                </a:moveTo>
                <a:lnTo>
                  <a:pt x="747" y="1280"/>
                </a:lnTo>
                <a:lnTo>
                  <a:pt x="763" y="1297"/>
                </a:lnTo>
                <a:lnTo>
                  <a:pt x="781" y="1312"/>
                </a:lnTo>
                <a:lnTo>
                  <a:pt x="801" y="1326"/>
                </a:lnTo>
                <a:lnTo>
                  <a:pt x="822" y="1339"/>
                </a:lnTo>
                <a:lnTo>
                  <a:pt x="866" y="1361"/>
                </a:lnTo>
                <a:lnTo>
                  <a:pt x="889" y="1371"/>
                </a:lnTo>
                <a:lnTo>
                  <a:pt x="911" y="1382"/>
                </a:lnTo>
                <a:lnTo>
                  <a:pt x="932" y="1394"/>
                </a:lnTo>
                <a:lnTo>
                  <a:pt x="953" y="1407"/>
                </a:lnTo>
                <a:lnTo>
                  <a:pt x="971" y="1422"/>
                </a:lnTo>
                <a:lnTo>
                  <a:pt x="989" y="1439"/>
                </a:lnTo>
                <a:lnTo>
                  <a:pt x="1002" y="1459"/>
                </a:lnTo>
                <a:lnTo>
                  <a:pt x="1014" y="1481"/>
                </a:lnTo>
                <a:lnTo>
                  <a:pt x="1023" y="1481"/>
                </a:lnTo>
                <a:lnTo>
                  <a:pt x="1031" y="1260"/>
                </a:lnTo>
                <a:lnTo>
                  <a:pt x="989" y="1268"/>
                </a:lnTo>
                <a:lnTo>
                  <a:pt x="948" y="1271"/>
                </a:lnTo>
                <a:lnTo>
                  <a:pt x="908" y="1272"/>
                </a:lnTo>
                <a:lnTo>
                  <a:pt x="868" y="1270"/>
                </a:lnTo>
                <a:lnTo>
                  <a:pt x="826" y="1267"/>
                </a:lnTo>
                <a:lnTo>
                  <a:pt x="782" y="1263"/>
                </a:lnTo>
                <a:lnTo>
                  <a:pt x="734" y="1260"/>
                </a:lnTo>
                <a:close/>
                <a:moveTo>
                  <a:pt x="429" y="1245"/>
                </a:moveTo>
                <a:lnTo>
                  <a:pt x="437" y="1351"/>
                </a:lnTo>
                <a:lnTo>
                  <a:pt x="553" y="1306"/>
                </a:lnTo>
                <a:lnTo>
                  <a:pt x="429" y="1245"/>
                </a:lnTo>
                <a:close/>
                <a:moveTo>
                  <a:pt x="223" y="1245"/>
                </a:moveTo>
                <a:lnTo>
                  <a:pt x="247" y="1405"/>
                </a:lnTo>
                <a:lnTo>
                  <a:pt x="355" y="1435"/>
                </a:lnTo>
                <a:lnTo>
                  <a:pt x="338" y="1420"/>
                </a:lnTo>
                <a:lnTo>
                  <a:pt x="223" y="1245"/>
                </a:lnTo>
                <a:close/>
                <a:moveTo>
                  <a:pt x="1014" y="1176"/>
                </a:moveTo>
                <a:lnTo>
                  <a:pt x="998" y="1191"/>
                </a:lnTo>
                <a:lnTo>
                  <a:pt x="980" y="1201"/>
                </a:lnTo>
                <a:lnTo>
                  <a:pt x="959" y="1208"/>
                </a:lnTo>
                <a:lnTo>
                  <a:pt x="937" y="1213"/>
                </a:lnTo>
                <a:lnTo>
                  <a:pt x="915" y="1215"/>
                </a:lnTo>
                <a:lnTo>
                  <a:pt x="891" y="1216"/>
                </a:lnTo>
                <a:lnTo>
                  <a:pt x="866" y="1217"/>
                </a:lnTo>
                <a:lnTo>
                  <a:pt x="814" y="1217"/>
                </a:lnTo>
                <a:lnTo>
                  <a:pt x="786" y="1218"/>
                </a:lnTo>
                <a:lnTo>
                  <a:pt x="759" y="1222"/>
                </a:lnTo>
                <a:lnTo>
                  <a:pt x="762" y="1223"/>
                </a:lnTo>
                <a:lnTo>
                  <a:pt x="768" y="1224"/>
                </a:lnTo>
                <a:lnTo>
                  <a:pt x="779" y="1226"/>
                </a:lnTo>
                <a:lnTo>
                  <a:pt x="793" y="1229"/>
                </a:lnTo>
                <a:lnTo>
                  <a:pt x="809" y="1231"/>
                </a:lnTo>
                <a:lnTo>
                  <a:pt x="828" y="1234"/>
                </a:lnTo>
                <a:lnTo>
                  <a:pt x="849" y="1235"/>
                </a:lnTo>
                <a:lnTo>
                  <a:pt x="871" y="1237"/>
                </a:lnTo>
                <a:lnTo>
                  <a:pt x="893" y="1237"/>
                </a:lnTo>
                <a:lnTo>
                  <a:pt x="915" y="1235"/>
                </a:lnTo>
                <a:lnTo>
                  <a:pt x="938" y="1233"/>
                </a:lnTo>
                <a:lnTo>
                  <a:pt x="959" y="1228"/>
                </a:lnTo>
                <a:lnTo>
                  <a:pt x="979" y="1221"/>
                </a:lnTo>
                <a:lnTo>
                  <a:pt x="996" y="1212"/>
                </a:lnTo>
                <a:lnTo>
                  <a:pt x="1011" y="1199"/>
                </a:lnTo>
                <a:lnTo>
                  <a:pt x="1023" y="1184"/>
                </a:lnTo>
                <a:lnTo>
                  <a:pt x="1014" y="1176"/>
                </a:lnTo>
                <a:close/>
                <a:moveTo>
                  <a:pt x="429" y="1077"/>
                </a:moveTo>
                <a:lnTo>
                  <a:pt x="421" y="1207"/>
                </a:lnTo>
                <a:lnTo>
                  <a:pt x="437" y="1207"/>
                </a:lnTo>
                <a:lnTo>
                  <a:pt x="528" y="1229"/>
                </a:lnTo>
                <a:lnTo>
                  <a:pt x="429" y="1077"/>
                </a:lnTo>
                <a:close/>
                <a:moveTo>
                  <a:pt x="775" y="1039"/>
                </a:moveTo>
                <a:lnTo>
                  <a:pt x="784" y="1061"/>
                </a:lnTo>
                <a:lnTo>
                  <a:pt x="794" y="1081"/>
                </a:lnTo>
                <a:lnTo>
                  <a:pt x="803" y="1100"/>
                </a:lnTo>
                <a:lnTo>
                  <a:pt x="812" y="1117"/>
                </a:lnTo>
                <a:lnTo>
                  <a:pt x="822" y="1131"/>
                </a:lnTo>
                <a:lnTo>
                  <a:pt x="833" y="1143"/>
                </a:lnTo>
                <a:lnTo>
                  <a:pt x="846" y="1153"/>
                </a:lnTo>
                <a:lnTo>
                  <a:pt x="860" y="1162"/>
                </a:lnTo>
                <a:lnTo>
                  <a:pt x="875" y="1167"/>
                </a:lnTo>
                <a:lnTo>
                  <a:pt x="893" y="1169"/>
                </a:lnTo>
                <a:lnTo>
                  <a:pt x="913" y="1169"/>
                </a:lnTo>
                <a:lnTo>
                  <a:pt x="936" y="1167"/>
                </a:lnTo>
                <a:lnTo>
                  <a:pt x="961" y="1162"/>
                </a:lnTo>
                <a:lnTo>
                  <a:pt x="990" y="1153"/>
                </a:lnTo>
                <a:lnTo>
                  <a:pt x="969" y="1142"/>
                </a:lnTo>
                <a:lnTo>
                  <a:pt x="946" y="1130"/>
                </a:lnTo>
                <a:lnTo>
                  <a:pt x="922" y="1117"/>
                </a:lnTo>
                <a:lnTo>
                  <a:pt x="874" y="1088"/>
                </a:lnTo>
                <a:lnTo>
                  <a:pt x="851" y="1075"/>
                </a:lnTo>
                <a:lnTo>
                  <a:pt x="829" y="1063"/>
                </a:lnTo>
                <a:lnTo>
                  <a:pt x="809" y="1052"/>
                </a:lnTo>
                <a:lnTo>
                  <a:pt x="791" y="1044"/>
                </a:lnTo>
                <a:lnTo>
                  <a:pt x="775" y="1039"/>
                </a:lnTo>
                <a:close/>
                <a:moveTo>
                  <a:pt x="676" y="1039"/>
                </a:moveTo>
                <a:lnTo>
                  <a:pt x="693" y="1199"/>
                </a:lnTo>
                <a:lnTo>
                  <a:pt x="792" y="1176"/>
                </a:lnTo>
                <a:lnTo>
                  <a:pt x="784" y="1161"/>
                </a:lnTo>
                <a:lnTo>
                  <a:pt x="776" y="1144"/>
                </a:lnTo>
                <a:lnTo>
                  <a:pt x="768" y="1126"/>
                </a:lnTo>
                <a:lnTo>
                  <a:pt x="760" y="1108"/>
                </a:lnTo>
                <a:lnTo>
                  <a:pt x="751" y="1091"/>
                </a:lnTo>
                <a:lnTo>
                  <a:pt x="742" y="1075"/>
                </a:lnTo>
                <a:lnTo>
                  <a:pt x="734" y="1061"/>
                </a:lnTo>
                <a:lnTo>
                  <a:pt x="726" y="1052"/>
                </a:lnTo>
                <a:lnTo>
                  <a:pt x="718" y="1047"/>
                </a:lnTo>
                <a:lnTo>
                  <a:pt x="706" y="1043"/>
                </a:lnTo>
                <a:lnTo>
                  <a:pt x="696" y="1042"/>
                </a:lnTo>
                <a:lnTo>
                  <a:pt x="684" y="1040"/>
                </a:lnTo>
                <a:lnTo>
                  <a:pt x="676" y="1039"/>
                </a:lnTo>
                <a:close/>
                <a:moveTo>
                  <a:pt x="324" y="1024"/>
                </a:moveTo>
                <a:lnTo>
                  <a:pt x="313" y="1025"/>
                </a:lnTo>
                <a:lnTo>
                  <a:pt x="302" y="1026"/>
                </a:lnTo>
                <a:lnTo>
                  <a:pt x="289" y="1029"/>
                </a:lnTo>
                <a:lnTo>
                  <a:pt x="277" y="1032"/>
                </a:lnTo>
                <a:lnTo>
                  <a:pt x="264" y="1037"/>
                </a:lnTo>
                <a:lnTo>
                  <a:pt x="253" y="1044"/>
                </a:lnTo>
                <a:lnTo>
                  <a:pt x="243" y="1054"/>
                </a:lnTo>
                <a:lnTo>
                  <a:pt x="236" y="1064"/>
                </a:lnTo>
                <a:lnTo>
                  <a:pt x="231" y="1077"/>
                </a:lnTo>
                <a:lnTo>
                  <a:pt x="228" y="1101"/>
                </a:lnTo>
                <a:lnTo>
                  <a:pt x="230" y="1126"/>
                </a:lnTo>
                <a:lnTo>
                  <a:pt x="235" y="1154"/>
                </a:lnTo>
                <a:lnTo>
                  <a:pt x="243" y="1182"/>
                </a:lnTo>
                <a:lnTo>
                  <a:pt x="254" y="1210"/>
                </a:lnTo>
                <a:lnTo>
                  <a:pt x="267" y="1238"/>
                </a:lnTo>
                <a:lnTo>
                  <a:pt x="282" y="1266"/>
                </a:lnTo>
                <a:lnTo>
                  <a:pt x="300" y="1292"/>
                </a:lnTo>
                <a:lnTo>
                  <a:pt x="318" y="1317"/>
                </a:lnTo>
                <a:lnTo>
                  <a:pt x="338" y="1339"/>
                </a:lnTo>
                <a:lnTo>
                  <a:pt x="358" y="1358"/>
                </a:lnTo>
                <a:lnTo>
                  <a:pt x="379" y="1374"/>
                </a:lnTo>
                <a:lnTo>
                  <a:pt x="371" y="1100"/>
                </a:lnTo>
                <a:lnTo>
                  <a:pt x="359" y="1099"/>
                </a:lnTo>
                <a:lnTo>
                  <a:pt x="334" y="1098"/>
                </a:lnTo>
                <a:lnTo>
                  <a:pt x="323" y="1095"/>
                </a:lnTo>
                <a:lnTo>
                  <a:pt x="313" y="1092"/>
                </a:lnTo>
                <a:lnTo>
                  <a:pt x="305" y="1085"/>
                </a:lnTo>
                <a:lnTo>
                  <a:pt x="303" y="1078"/>
                </a:lnTo>
                <a:lnTo>
                  <a:pt x="305" y="1070"/>
                </a:lnTo>
                <a:lnTo>
                  <a:pt x="310" y="1061"/>
                </a:lnTo>
                <a:lnTo>
                  <a:pt x="317" y="1052"/>
                </a:lnTo>
                <a:lnTo>
                  <a:pt x="325" y="1043"/>
                </a:lnTo>
                <a:lnTo>
                  <a:pt x="333" y="1033"/>
                </a:lnTo>
                <a:lnTo>
                  <a:pt x="338" y="1024"/>
                </a:lnTo>
                <a:lnTo>
                  <a:pt x="324" y="1024"/>
                </a:lnTo>
                <a:close/>
                <a:moveTo>
                  <a:pt x="891" y="917"/>
                </a:moveTo>
                <a:lnTo>
                  <a:pt x="893" y="938"/>
                </a:lnTo>
                <a:lnTo>
                  <a:pt x="895" y="960"/>
                </a:lnTo>
                <a:lnTo>
                  <a:pt x="895" y="984"/>
                </a:lnTo>
                <a:lnTo>
                  <a:pt x="896" y="1007"/>
                </a:lnTo>
                <a:lnTo>
                  <a:pt x="898" y="1030"/>
                </a:lnTo>
                <a:lnTo>
                  <a:pt x="901" y="1052"/>
                </a:lnTo>
                <a:lnTo>
                  <a:pt x="906" y="1073"/>
                </a:lnTo>
                <a:lnTo>
                  <a:pt x="915" y="1092"/>
                </a:lnTo>
                <a:lnTo>
                  <a:pt x="981" y="1108"/>
                </a:lnTo>
                <a:lnTo>
                  <a:pt x="976" y="1090"/>
                </a:lnTo>
                <a:lnTo>
                  <a:pt x="971" y="1071"/>
                </a:lnTo>
                <a:lnTo>
                  <a:pt x="969" y="1054"/>
                </a:lnTo>
                <a:lnTo>
                  <a:pt x="966" y="1035"/>
                </a:lnTo>
                <a:lnTo>
                  <a:pt x="964" y="1018"/>
                </a:lnTo>
                <a:lnTo>
                  <a:pt x="960" y="1001"/>
                </a:lnTo>
                <a:lnTo>
                  <a:pt x="957" y="985"/>
                </a:lnTo>
                <a:lnTo>
                  <a:pt x="952" y="970"/>
                </a:lnTo>
                <a:lnTo>
                  <a:pt x="946" y="956"/>
                </a:lnTo>
                <a:lnTo>
                  <a:pt x="937" y="944"/>
                </a:lnTo>
                <a:lnTo>
                  <a:pt x="925" y="933"/>
                </a:lnTo>
                <a:lnTo>
                  <a:pt x="909" y="924"/>
                </a:lnTo>
                <a:lnTo>
                  <a:pt x="891" y="917"/>
                </a:lnTo>
                <a:close/>
                <a:moveTo>
                  <a:pt x="495" y="864"/>
                </a:moveTo>
                <a:lnTo>
                  <a:pt x="445" y="1024"/>
                </a:lnTo>
                <a:lnTo>
                  <a:pt x="459" y="1037"/>
                </a:lnTo>
                <a:lnTo>
                  <a:pt x="471" y="1052"/>
                </a:lnTo>
                <a:lnTo>
                  <a:pt x="482" y="1066"/>
                </a:lnTo>
                <a:lnTo>
                  <a:pt x="504" y="1097"/>
                </a:lnTo>
                <a:lnTo>
                  <a:pt x="515" y="1111"/>
                </a:lnTo>
                <a:lnTo>
                  <a:pt x="528" y="1125"/>
                </a:lnTo>
                <a:lnTo>
                  <a:pt x="543" y="1136"/>
                </a:lnTo>
                <a:lnTo>
                  <a:pt x="561" y="1146"/>
                </a:lnTo>
                <a:lnTo>
                  <a:pt x="561" y="1138"/>
                </a:lnTo>
                <a:lnTo>
                  <a:pt x="495" y="864"/>
                </a:lnTo>
                <a:close/>
                <a:moveTo>
                  <a:pt x="971" y="749"/>
                </a:moveTo>
                <a:lnTo>
                  <a:pt x="959" y="751"/>
                </a:lnTo>
                <a:lnTo>
                  <a:pt x="946" y="755"/>
                </a:lnTo>
                <a:lnTo>
                  <a:pt x="934" y="762"/>
                </a:lnTo>
                <a:lnTo>
                  <a:pt x="924" y="773"/>
                </a:lnTo>
                <a:lnTo>
                  <a:pt x="920" y="780"/>
                </a:lnTo>
                <a:lnTo>
                  <a:pt x="917" y="792"/>
                </a:lnTo>
                <a:lnTo>
                  <a:pt x="916" y="806"/>
                </a:lnTo>
                <a:lnTo>
                  <a:pt x="915" y="820"/>
                </a:lnTo>
                <a:lnTo>
                  <a:pt x="915" y="849"/>
                </a:lnTo>
                <a:lnTo>
                  <a:pt x="932" y="856"/>
                </a:lnTo>
                <a:lnTo>
                  <a:pt x="942" y="847"/>
                </a:lnTo>
                <a:lnTo>
                  <a:pt x="951" y="837"/>
                </a:lnTo>
                <a:lnTo>
                  <a:pt x="960" y="828"/>
                </a:lnTo>
                <a:lnTo>
                  <a:pt x="969" y="822"/>
                </a:lnTo>
                <a:lnTo>
                  <a:pt x="977" y="817"/>
                </a:lnTo>
                <a:lnTo>
                  <a:pt x="984" y="817"/>
                </a:lnTo>
                <a:lnTo>
                  <a:pt x="991" y="822"/>
                </a:lnTo>
                <a:lnTo>
                  <a:pt x="995" y="828"/>
                </a:lnTo>
                <a:lnTo>
                  <a:pt x="996" y="838"/>
                </a:lnTo>
                <a:lnTo>
                  <a:pt x="995" y="850"/>
                </a:lnTo>
                <a:lnTo>
                  <a:pt x="992" y="862"/>
                </a:lnTo>
                <a:lnTo>
                  <a:pt x="989" y="877"/>
                </a:lnTo>
                <a:lnTo>
                  <a:pt x="983" y="891"/>
                </a:lnTo>
                <a:lnTo>
                  <a:pt x="979" y="905"/>
                </a:lnTo>
                <a:lnTo>
                  <a:pt x="973" y="917"/>
                </a:lnTo>
                <a:lnTo>
                  <a:pt x="977" y="918"/>
                </a:lnTo>
                <a:lnTo>
                  <a:pt x="982" y="919"/>
                </a:lnTo>
                <a:lnTo>
                  <a:pt x="988" y="919"/>
                </a:lnTo>
                <a:lnTo>
                  <a:pt x="994" y="917"/>
                </a:lnTo>
                <a:lnTo>
                  <a:pt x="1002" y="914"/>
                </a:lnTo>
                <a:lnTo>
                  <a:pt x="1012" y="908"/>
                </a:lnTo>
                <a:lnTo>
                  <a:pt x="1023" y="898"/>
                </a:lnTo>
                <a:lnTo>
                  <a:pt x="1026" y="891"/>
                </a:lnTo>
                <a:lnTo>
                  <a:pt x="1029" y="881"/>
                </a:lnTo>
                <a:lnTo>
                  <a:pt x="1032" y="867"/>
                </a:lnTo>
                <a:lnTo>
                  <a:pt x="1034" y="852"/>
                </a:lnTo>
                <a:lnTo>
                  <a:pt x="1035" y="836"/>
                </a:lnTo>
                <a:lnTo>
                  <a:pt x="1036" y="820"/>
                </a:lnTo>
                <a:lnTo>
                  <a:pt x="1036" y="805"/>
                </a:lnTo>
                <a:lnTo>
                  <a:pt x="1035" y="790"/>
                </a:lnTo>
                <a:lnTo>
                  <a:pt x="1034" y="780"/>
                </a:lnTo>
                <a:lnTo>
                  <a:pt x="1031" y="773"/>
                </a:lnTo>
                <a:lnTo>
                  <a:pt x="1025" y="767"/>
                </a:lnTo>
                <a:lnTo>
                  <a:pt x="1018" y="761"/>
                </a:lnTo>
                <a:lnTo>
                  <a:pt x="1008" y="756"/>
                </a:lnTo>
                <a:lnTo>
                  <a:pt x="997" y="752"/>
                </a:lnTo>
                <a:lnTo>
                  <a:pt x="984" y="750"/>
                </a:lnTo>
                <a:lnTo>
                  <a:pt x="971" y="749"/>
                </a:lnTo>
                <a:close/>
                <a:moveTo>
                  <a:pt x="585" y="724"/>
                </a:moveTo>
                <a:lnTo>
                  <a:pt x="569" y="727"/>
                </a:lnTo>
                <a:lnTo>
                  <a:pt x="558" y="734"/>
                </a:lnTo>
                <a:lnTo>
                  <a:pt x="550" y="745"/>
                </a:lnTo>
                <a:lnTo>
                  <a:pt x="544" y="757"/>
                </a:lnTo>
                <a:lnTo>
                  <a:pt x="543" y="777"/>
                </a:lnTo>
                <a:lnTo>
                  <a:pt x="543" y="801"/>
                </a:lnTo>
                <a:lnTo>
                  <a:pt x="544" y="827"/>
                </a:lnTo>
                <a:lnTo>
                  <a:pt x="547" y="855"/>
                </a:lnTo>
                <a:lnTo>
                  <a:pt x="558" y="916"/>
                </a:lnTo>
                <a:lnTo>
                  <a:pt x="565" y="946"/>
                </a:lnTo>
                <a:lnTo>
                  <a:pt x="572" y="977"/>
                </a:lnTo>
                <a:lnTo>
                  <a:pt x="578" y="1005"/>
                </a:lnTo>
                <a:lnTo>
                  <a:pt x="586" y="1032"/>
                </a:lnTo>
                <a:lnTo>
                  <a:pt x="602" y="1032"/>
                </a:lnTo>
                <a:lnTo>
                  <a:pt x="604" y="993"/>
                </a:lnTo>
                <a:lnTo>
                  <a:pt x="609" y="958"/>
                </a:lnTo>
                <a:lnTo>
                  <a:pt x="617" y="923"/>
                </a:lnTo>
                <a:lnTo>
                  <a:pt x="627" y="892"/>
                </a:lnTo>
                <a:lnTo>
                  <a:pt x="639" y="861"/>
                </a:lnTo>
                <a:lnTo>
                  <a:pt x="652" y="834"/>
                </a:lnTo>
                <a:lnTo>
                  <a:pt x="640" y="828"/>
                </a:lnTo>
                <a:lnTo>
                  <a:pt x="628" y="823"/>
                </a:lnTo>
                <a:lnTo>
                  <a:pt x="602" y="812"/>
                </a:lnTo>
                <a:lnTo>
                  <a:pt x="592" y="808"/>
                </a:lnTo>
                <a:lnTo>
                  <a:pt x="584" y="804"/>
                </a:lnTo>
                <a:lnTo>
                  <a:pt x="580" y="801"/>
                </a:lnTo>
                <a:lnTo>
                  <a:pt x="576" y="793"/>
                </a:lnTo>
                <a:lnTo>
                  <a:pt x="574" y="784"/>
                </a:lnTo>
                <a:lnTo>
                  <a:pt x="575" y="773"/>
                </a:lnTo>
                <a:lnTo>
                  <a:pt x="579" y="764"/>
                </a:lnTo>
                <a:lnTo>
                  <a:pt x="586" y="756"/>
                </a:lnTo>
                <a:lnTo>
                  <a:pt x="595" y="751"/>
                </a:lnTo>
                <a:lnTo>
                  <a:pt x="605" y="750"/>
                </a:lnTo>
                <a:lnTo>
                  <a:pt x="616" y="751"/>
                </a:lnTo>
                <a:lnTo>
                  <a:pt x="626" y="752"/>
                </a:lnTo>
                <a:lnTo>
                  <a:pt x="635" y="755"/>
                </a:lnTo>
                <a:lnTo>
                  <a:pt x="643" y="757"/>
                </a:lnTo>
                <a:lnTo>
                  <a:pt x="642" y="756"/>
                </a:lnTo>
                <a:lnTo>
                  <a:pt x="640" y="751"/>
                </a:lnTo>
                <a:lnTo>
                  <a:pt x="635" y="746"/>
                </a:lnTo>
                <a:lnTo>
                  <a:pt x="629" y="739"/>
                </a:lnTo>
                <a:lnTo>
                  <a:pt x="620" y="732"/>
                </a:lnTo>
                <a:lnTo>
                  <a:pt x="610" y="727"/>
                </a:lnTo>
                <a:lnTo>
                  <a:pt x="598" y="724"/>
                </a:lnTo>
                <a:lnTo>
                  <a:pt x="585" y="724"/>
                </a:lnTo>
                <a:close/>
                <a:moveTo>
                  <a:pt x="792" y="666"/>
                </a:moveTo>
                <a:lnTo>
                  <a:pt x="783" y="694"/>
                </a:lnTo>
                <a:lnTo>
                  <a:pt x="770" y="723"/>
                </a:lnTo>
                <a:lnTo>
                  <a:pt x="756" y="752"/>
                </a:lnTo>
                <a:lnTo>
                  <a:pt x="741" y="783"/>
                </a:lnTo>
                <a:lnTo>
                  <a:pt x="726" y="814"/>
                </a:lnTo>
                <a:lnTo>
                  <a:pt x="712" y="845"/>
                </a:lnTo>
                <a:lnTo>
                  <a:pt x="699" y="878"/>
                </a:lnTo>
                <a:lnTo>
                  <a:pt x="690" y="909"/>
                </a:lnTo>
                <a:lnTo>
                  <a:pt x="684" y="940"/>
                </a:lnTo>
                <a:lnTo>
                  <a:pt x="681" y="971"/>
                </a:lnTo>
                <a:lnTo>
                  <a:pt x="685" y="1001"/>
                </a:lnTo>
                <a:lnTo>
                  <a:pt x="716" y="998"/>
                </a:lnTo>
                <a:lnTo>
                  <a:pt x="745" y="998"/>
                </a:lnTo>
                <a:lnTo>
                  <a:pt x="772" y="999"/>
                </a:lnTo>
                <a:lnTo>
                  <a:pt x="798" y="1004"/>
                </a:lnTo>
                <a:lnTo>
                  <a:pt x="824" y="1010"/>
                </a:lnTo>
                <a:lnTo>
                  <a:pt x="849" y="1016"/>
                </a:lnTo>
                <a:lnTo>
                  <a:pt x="850" y="1011"/>
                </a:lnTo>
                <a:lnTo>
                  <a:pt x="851" y="1003"/>
                </a:lnTo>
                <a:lnTo>
                  <a:pt x="850" y="992"/>
                </a:lnTo>
                <a:lnTo>
                  <a:pt x="849" y="978"/>
                </a:lnTo>
                <a:lnTo>
                  <a:pt x="846" y="962"/>
                </a:lnTo>
                <a:lnTo>
                  <a:pt x="840" y="945"/>
                </a:lnTo>
                <a:lnTo>
                  <a:pt x="832" y="927"/>
                </a:lnTo>
                <a:lnTo>
                  <a:pt x="820" y="908"/>
                </a:lnTo>
                <a:lnTo>
                  <a:pt x="805" y="888"/>
                </a:lnTo>
                <a:lnTo>
                  <a:pt x="784" y="868"/>
                </a:lnTo>
                <a:lnTo>
                  <a:pt x="759" y="849"/>
                </a:lnTo>
                <a:lnTo>
                  <a:pt x="874" y="856"/>
                </a:lnTo>
                <a:lnTo>
                  <a:pt x="871" y="831"/>
                </a:lnTo>
                <a:lnTo>
                  <a:pt x="874" y="806"/>
                </a:lnTo>
                <a:lnTo>
                  <a:pt x="882" y="783"/>
                </a:lnTo>
                <a:lnTo>
                  <a:pt x="893" y="761"/>
                </a:lnTo>
                <a:lnTo>
                  <a:pt x="907" y="741"/>
                </a:lnTo>
                <a:lnTo>
                  <a:pt x="926" y="725"/>
                </a:lnTo>
                <a:lnTo>
                  <a:pt x="946" y="713"/>
                </a:lnTo>
                <a:lnTo>
                  <a:pt x="967" y="704"/>
                </a:lnTo>
                <a:lnTo>
                  <a:pt x="927" y="702"/>
                </a:lnTo>
                <a:lnTo>
                  <a:pt x="890" y="696"/>
                </a:lnTo>
                <a:lnTo>
                  <a:pt x="855" y="687"/>
                </a:lnTo>
                <a:lnTo>
                  <a:pt x="823" y="677"/>
                </a:lnTo>
                <a:lnTo>
                  <a:pt x="792" y="666"/>
                </a:lnTo>
                <a:close/>
                <a:moveTo>
                  <a:pt x="825" y="559"/>
                </a:moveTo>
                <a:lnTo>
                  <a:pt x="808" y="643"/>
                </a:lnTo>
                <a:lnTo>
                  <a:pt x="834" y="638"/>
                </a:lnTo>
                <a:lnTo>
                  <a:pt x="861" y="637"/>
                </a:lnTo>
                <a:lnTo>
                  <a:pt x="888" y="638"/>
                </a:lnTo>
                <a:lnTo>
                  <a:pt x="915" y="642"/>
                </a:lnTo>
                <a:lnTo>
                  <a:pt x="941" y="646"/>
                </a:lnTo>
                <a:lnTo>
                  <a:pt x="965" y="651"/>
                </a:lnTo>
                <a:lnTo>
                  <a:pt x="825" y="559"/>
                </a:lnTo>
                <a:close/>
                <a:moveTo>
                  <a:pt x="849" y="438"/>
                </a:moveTo>
                <a:lnTo>
                  <a:pt x="841" y="530"/>
                </a:lnTo>
                <a:lnTo>
                  <a:pt x="965" y="567"/>
                </a:lnTo>
                <a:lnTo>
                  <a:pt x="849" y="438"/>
                </a:lnTo>
                <a:close/>
                <a:moveTo>
                  <a:pt x="1050" y="0"/>
                </a:moveTo>
                <a:lnTo>
                  <a:pt x="1050" y="14"/>
                </a:lnTo>
                <a:lnTo>
                  <a:pt x="1051" y="29"/>
                </a:lnTo>
                <a:lnTo>
                  <a:pt x="1051" y="257"/>
                </a:lnTo>
                <a:lnTo>
                  <a:pt x="1052" y="302"/>
                </a:lnTo>
                <a:lnTo>
                  <a:pt x="1052" y="933"/>
                </a:lnTo>
                <a:lnTo>
                  <a:pt x="1051" y="933"/>
                </a:lnTo>
                <a:lnTo>
                  <a:pt x="1050" y="932"/>
                </a:lnTo>
                <a:lnTo>
                  <a:pt x="1048" y="931"/>
                </a:lnTo>
                <a:lnTo>
                  <a:pt x="1041" y="931"/>
                </a:lnTo>
                <a:lnTo>
                  <a:pt x="1039" y="933"/>
                </a:lnTo>
                <a:lnTo>
                  <a:pt x="1036" y="936"/>
                </a:lnTo>
                <a:lnTo>
                  <a:pt x="1021" y="965"/>
                </a:lnTo>
                <a:lnTo>
                  <a:pt x="1014" y="978"/>
                </a:lnTo>
                <a:lnTo>
                  <a:pt x="1008" y="993"/>
                </a:lnTo>
                <a:lnTo>
                  <a:pt x="1003" y="1009"/>
                </a:lnTo>
                <a:lnTo>
                  <a:pt x="1000" y="1025"/>
                </a:lnTo>
                <a:lnTo>
                  <a:pt x="997" y="1040"/>
                </a:lnTo>
                <a:lnTo>
                  <a:pt x="998" y="1054"/>
                </a:lnTo>
                <a:lnTo>
                  <a:pt x="1002" y="1070"/>
                </a:lnTo>
                <a:lnTo>
                  <a:pt x="1006" y="1081"/>
                </a:lnTo>
                <a:lnTo>
                  <a:pt x="1012" y="1091"/>
                </a:lnTo>
                <a:lnTo>
                  <a:pt x="1019" y="1096"/>
                </a:lnTo>
                <a:lnTo>
                  <a:pt x="1026" y="1099"/>
                </a:lnTo>
                <a:lnTo>
                  <a:pt x="1035" y="1101"/>
                </a:lnTo>
                <a:lnTo>
                  <a:pt x="1044" y="1101"/>
                </a:lnTo>
                <a:lnTo>
                  <a:pt x="1052" y="1099"/>
                </a:lnTo>
                <a:lnTo>
                  <a:pt x="1052" y="1610"/>
                </a:lnTo>
                <a:lnTo>
                  <a:pt x="932" y="1610"/>
                </a:lnTo>
                <a:lnTo>
                  <a:pt x="932" y="1633"/>
                </a:lnTo>
                <a:lnTo>
                  <a:pt x="1052" y="1633"/>
                </a:lnTo>
                <a:lnTo>
                  <a:pt x="1052" y="1671"/>
                </a:lnTo>
                <a:lnTo>
                  <a:pt x="1031" y="1671"/>
                </a:lnTo>
                <a:lnTo>
                  <a:pt x="1027" y="1682"/>
                </a:lnTo>
                <a:lnTo>
                  <a:pt x="1025" y="1693"/>
                </a:lnTo>
                <a:lnTo>
                  <a:pt x="1021" y="1705"/>
                </a:lnTo>
                <a:lnTo>
                  <a:pt x="1014" y="1717"/>
                </a:lnTo>
                <a:lnTo>
                  <a:pt x="1008" y="1722"/>
                </a:lnTo>
                <a:lnTo>
                  <a:pt x="998" y="1726"/>
                </a:lnTo>
                <a:lnTo>
                  <a:pt x="985" y="1730"/>
                </a:lnTo>
                <a:lnTo>
                  <a:pt x="941" y="1740"/>
                </a:lnTo>
                <a:lnTo>
                  <a:pt x="929" y="1745"/>
                </a:lnTo>
                <a:lnTo>
                  <a:pt x="920" y="1749"/>
                </a:lnTo>
                <a:lnTo>
                  <a:pt x="915" y="1755"/>
                </a:lnTo>
                <a:lnTo>
                  <a:pt x="914" y="1768"/>
                </a:lnTo>
                <a:lnTo>
                  <a:pt x="915" y="1778"/>
                </a:lnTo>
                <a:lnTo>
                  <a:pt x="921" y="1787"/>
                </a:lnTo>
                <a:lnTo>
                  <a:pt x="928" y="1794"/>
                </a:lnTo>
                <a:lnTo>
                  <a:pt x="937" y="1799"/>
                </a:lnTo>
                <a:lnTo>
                  <a:pt x="948" y="1801"/>
                </a:lnTo>
                <a:lnTo>
                  <a:pt x="963" y="1804"/>
                </a:lnTo>
                <a:lnTo>
                  <a:pt x="982" y="1806"/>
                </a:lnTo>
                <a:lnTo>
                  <a:pt x="1004" y="1810"/>
                </a:lnTo>
                <a:lnTo>
                  <a:pt x="1028" y="1812"/>
                </a:lnTo>
                <a:lnTo>
                  <a:pt x="1052" y="1812"/>
                </a:lnTo>
                <a:lnTo>
                  <a:pt x="1052" y="1988"/>
                </a:lnTo>
                <a:lnTo>
                  <a:pt x="1044" y="1988"/>
                </a:lnTo>
                <a:lnTo>
                  <a:pt x="1036" y="1990"/>
                </a:lnTo>
                <a:lnTo>
                  <a:pt x="1030" y="1993"/>
                </a:lnTo>
                <a:lnTo>
                  <a:pt x="1027" y="1998"/>
                </a:lnTo>
                <a:lnTo>
                  <a:pt x="1026" y="2005"/>
                </a:lnTo>
                <a:lnTo>
                  <a:pt x="1026" y="2014"/>
                </a:lnTo>
                <a:lnTo>
                  <a:pt x="1028" y="2021"/>
                </a:lnTo>
                <a:lnTo>
                  <a:pt x="1032" y="2026"/>
                </a:lnTo>
                <a:lnTo>
                  <a:pt x="1039" y="2029"/>
                </a:lnTo>
                <a:lnTo>
                  <a:pt x="1046" y="2030"/>
                </a:lnTo>
                <a:lnTo>
                  <a:pt x="1052" y="2030"/>
                </a:lnTo>
                <a:lnTo>
                  <a:pt x="1052" y="2039"/>
                </a:lnTo>
                <a:lnTo>
                  <a:pt x="1034" y="2037"/>
                </a:lnTo>
                <a:lnTo>
                  <a:pt x="1023" y="2037"/>
                </a:lnTo>
                <a:lnTo>
                  <a:pt x="1018" y="2037"/>
                </a:lnTo>
                <a:lnTo>
                  <a:pt x="1013" y="2037"/>
                </a:lnTo>
                <a:lnTo>
                  <a:pt x="1005" y="2038"/>
                </a:lnTo>
                <a:lnTo>
                  <a:pt x="997" y="2041"/>
                </a:lnTo>
                <a:lnTo>
                  <a:pt x="990" y="2044"/>
                </a:lnTo>
                <a:lnTo>
                  <a:pt x="982" y="2050"/>
                </a:lnTo>
                <a:lnTo>
                  <a:pt x="976" y="2057"/>
                </a:lnTo>
                <a:lnTo>
                  <a:pt x="970" y="2066"/>
                </a:lnTo>
                <a:lnTo>
                  <a:pt x="967" y="2078"/>
                </a:lnTo>
                <a:lnTo>
                  <a:pt x="965" y="2092"/>
                </a:lnTo>
                <a:lnTo>
                  <a:pt x="967" y="2108"/>
                </a:lnTo>
                <a:lnTo>
                  <a:pt x="971" y="2123"/>
                </a:lnTo>
                <a:lnTo>
                  <a:pt x="980" y="2135"/>
                </a:lnTo>
                <a:lnTo>
                  <a:pt x="989" y="2145"/>
                </a:lnTo>
                <a:lnTo>
                  <a:pt x="1001" y="2154"/>
                </a:lnTo>
                <a:lnTo>
                  <a:pt x="1013" y="2163"/>
                </a:lnTo>
                <a:lnTo>
                  <a:pt x="1025" y="2171"/>
                </a:lnTo>
                <a:lnTo>
                  <a:pt x="1039" y="2179"/>
                </a:lnTo>
                <a:lnTo>
                  <a:pt x="1052" y="2187"/>
                </a:lnTo>
                <a:lnTo>
                  <a:pt x="1052" y="2787"/>
                </a:lnTo>
                <a:lnTo>
                  <a:pt x="1018" y="2786"/>
                </a:lnTo>
                <a:lnTo>
                  <a:pt x="982" y="2783"/>
                </a:lnTo>
                <a:lnTo>
                  <a:pt x="945" y="2777"/>
                </a:lnTo>
                <a:lnTo>
                  <a:pt x="907" y="2768"/>
                </a:lnTo>
                <a:lnTo>
                  <a:pt x="734" y="2699"/>
                </a:lnTo>
                <a:lnTo>
                  <a:pt x="701" y="2684"/>
                </a:lnTo>
                <a:lnTo>
                  <a:pt x="665" y="2668"/>
                </a:lnTo>
                <a:lnTo>
                  <a:pt x="630" y="2650"/>
                </a:lnTo>
                <a:lnTo>
                  <a:pt x="592" y="2630"/>
                </a:lnTo>
                <a:lnTo>
                  <a:pt x="554" y="2609"/>
                </a:lnTo>
                <a:lnTo>
                  <a:pt x="517" y="2586"/>
                </a:lnTo>
                <a:lnTo>
                  <a:pt x="479" y="2562"/>
                </a:lnTo>
                <a:lnTo>
                  <a:pt x="442" y="2537"/>
                </a:lnTo>
                <a:lnTo>
                  <a:pt x="406" y="2509"/>
                </a:lnTo>
                <a:lnTo>
                  <a:pt x="372" y="2481"/>
                </a:lnTo>
                <a:lnTo>
                  <a:pt x="340" y="2450"/>
                </a:lnTo>
                <a:lnTo>
                  <a:pt x="310" y="2418"/>
                </a:lnTo>
                <a:lnTo>
                  <a:pt x="282" y="2385"/>
                </a:lnTo>
                <a:lnTo>
                  <a:pt x="258" y="2350"/>
                </a:lnTo>
                <a:lnTo>
                  <a:pt x="237" y="2315"/>
                </a:lnTo>
                <a:lnTo>
                  <a:pt x="220" y="2277"/>
                </a:lnTo>
                <a:lnTo>
                  <a:pt x="207" y="2238"/>
                </a:lnTo>
                <a:lnTo>
                  <a:pt x="199" y="2197"/>
                </a:lnTo>
                <a:lnTo>
                  <a:pt x="196" y="2156"/>
                </a:lnTo>
                <a:lnTo>
                  <a:pt x="198" y="2113"/>
                </a:lnTo>
                <a:lnTo>
                  <a:pt x="180" y="2112"/>
                </a:lnTo>
                <a:lnTo>
                  <a:pt x="165" y="2110"/>
                </a:lnTo>
                <a:lnTo>
                  <a:pt x="153" y="2108"/>
                </a:lnTo>
                <a:lnTo>
                  <a:pt x="143" y="2103"/>
                </a:lnTo>
                <a:lnTo>
                  <a:pt x="132" y="2097"/>
                </a:lnTo>
                <a:lnTo>
                  <a:pt x="149" y="2075"/>
                </a:lnTo>
                <a:lnTo>
                  <a:pt x="198" y="2044"/>
                </a:lnTo>
                <a:lnTo>
                  <a:pt x="116" y="2037"/>
                </a:lnTo>
                <a:lnTo>
                  <a:pt x="124" y="2021"/>
                </a:lnTo>
                <a:lnTo>
                  <a:pt x="198" y="1998"/>
                </a:lnTo>
                <a:lnTo>
                  <a:pt x="124" y="1930"/>
                </a:lnTo>
                <a:lnTo>
                  <a:pt x="124" y="1922"/>
                </a:lnTo>
                <a:lnTo>
                  <a:pt x="297" y="1953"/>
                </a:lnTo>
                <a:lnTo>
                  <a:pt x="281" y="1934"/>
                </a:lnTo>
                <a:lnTo>
                  <a:pt x="267" y="1916"/>
                </a:lnTo>
                <a:lnTo>
                  <a:pt x="253" y="1899"/>
                </a:lnTo>
                <a:lnTo>
                  <a:pt x="242" y="1882"/>
                </a:lnTo>
                <a:lnTo>
                  <a:pt x="232" y="1864"/>
                </a:lnTo>
                <a:lnTo>
                  <a:pt x="225" y="1845"/>
                </a:lnTo>
                <a:lnTo>
                  <a:pt x="220" y="1827"/>
                </a:lnTo>
                <a:lnTo>
                  <a:pt x="217" y="1806"/>
                </a:lnTo>
                <a:lnTo>
                  <a:pt x="218" y="1784"/>
                </a:lnTo>
                <a:lnTo>
                  <a:pt x="223" y="1759"/>
                </a:lnTo>
                <a:lnTo>
                  <a:pt x="231" y="1732"/>
                </a:lnTo>
                <a:lnTo>
                  <a:pt x="223" y="1732"/>
                </a:lnTo>
                <a:lnTo>
                  <a:pt x="204" y="1736"/>
                </a:lnTo>
                <a:lnTo>
                  <a:pt x="183" y="1739"/>
                </a:lnTo>
                <a:lnTo>
                  <a:pt x="160" y="1741"/>
                </a:lnTo>
                <a:lnTo>
                  <a:pt x="137" y="1741"/>
                </a:lnTo>
                <a:lnTo>
                  <a:pt x="112" y="1740"/>
                </a:lnTo>
                <a:lnTo>
                  <a:pt x="89" y="1739"/>
                </a:lnTo>
                <a:lnTo>
                  <a:pt x="67" y="1735"/>
                </a:lnTo>
                <a:lnTo>
                  <a:pt x="49" y="1730"/>
                </a:lnTo>
                <a:lnTo>
                  <a:pt x="33" y="1724"/>
                </a:lnTo>
                <a:lnTo>
                  <a:pt x="41" y="1709"/>
                </a:lnTo>
                <a:lnTo>
                  <a:pt x="132" y="1671"/>
                </a:lnTo>
                <a:lnTo>
                  <a:pt x="108" y="1659"/>
                </a:lnTo>
                <a:lnTo>
                  <a:pt x="85" y="1649"/>
                </a:lnTo>
                <a:lnTo>
                  <a:pt x="64" y="1638"/>
                </a:lnTo>
                <a:lnTo>
                  <a:pt x="44" y="1627"/>
                </a:lnTo>
                <a:lnTo>
                  <a:pt x="26" y="1613"/>
                </a:lnTo>
                <a:lnTo>
                  <a:pt x="8" y="1595"/>
                </a:lnTo>
                <a:lnTo>
                  <a:pt x="124" y="1603"/>
                </a:lnTo>
                <a:lnTo>
                  <a:pt x="111" y="1585"/>
                </a:lnTo>
                <a:lnTo>
                  <a:pt x="83" y="1554"/>
                </a:lnTo>
                <a:lnTo>
                  <a:pt x="45" y="1511"/>
                </a:lnTo>
                <a:lnTo>
                  <a:pt x="34" y="1495"/>
                </a:lnTo>
                <a:lnTo>
                  <a:pt x="24" y="1478"/>
                </a:lnTo>
                <a:lnTo>
                  <a:pt x="16" y="1459"/>
                </a:lnTo>
                <a:lnTo>
                  <a:pt x="8" y="1436"/>
                </a:lnTo>
                <a:lnTo>
                  <a:pt x="3" y="1411"/>
                </a:lnTo>
                <a:lnTo>
                  <a:pt x="0" y="1382"/>
                </a:lnTo>
                <a:lnTo>
                  <a:pt x="1" y="1383"/>
                </a:lnTo>
                <a:lnTo>
                  <a:pt x="4" y="1389"/>
                </a:lnTo>
                <a:lnTo>
                  <a:pt x="8" y="1398"/>
                </a:lnTo>
                <a:lnTo>
                  <a:pt x="16" y="1409"/>
                </a:lnTo>
                <a:lnTo>
                  <a:pt x="27" y="1421"/>
                </a:lnTo>
                <a:lnTo>
                  <a:pt x="40" y="1433"/>
                </a:lnTo>
                <a:lnTo>
                  <a:pt x="60" y="1446"/>
                </a:lnTo>
                <a:lnTo>
                  <a:pt x="83" y="1458"/>
                </a:lnTo>
                <a:lnTo>
                  <a:pt x="75" y="1438"/>
                </a:lnTo>
                <a:lnTo>
                  <a:pt x="66" y="1416"/>
                </a:lnTo>
                <a:lnTo>
                  <a:pt x="56" y="1391"/>
                </a:lnTo>
                <a:lnTo>
                  <a:pt x="45" y="1366"/>
                </a:lnTo>
                <a:lnTo>
                  <a:pt x="35" y="1339"/>
                </a:lnTo>
                <a:lnTo>
                  <a:pt x="27" y="1311"/>
                </a:lnTo>
                <a:lnTo>
                  <a:pt x="19" y="1283"/>
                </a:lnTo>
                <a:lnTo>
                  <a:pt x="16" y="1255"/>
                </a:lnTo>
                <a:lnTo>
                  <a:pt x="14" y="1228"/>
                </a:lnTo>
                <a:lnTo>
                  <a:pt x="17" y="1202"/>
                </a:lnTo>
                <a:lnTo>
                  <a:pt x="25" y="1176"/>
                </a:lnTo>
                <a:lnTo>
                  <a:pt x="29" y="1196"/>
                </a:lnTo>
                <a:lnTo>
                  <a:pt x="36" y="1215"/>
                </a:lnTo>
                <a:lnTo>
                  <a:pt x="43" y="1236"/>
                </a:lnTo>
                <a:lnTo>
                  <a:pt x="52" y="1257"/>
                </a:lnTo>
                <a:lnTo>
                  <a:pt x="62" y="1277"/>
                </a:lnTo>
                <a:lnTo>
                  <a:pt x="73" y="1297"/>
                </a:lnTo>
                <a:lnTo>
                  <a:pt x="83" y="1317"/>
                </a:lnTo>
                <a:lnTo>
                  <a:pt x="94" y="1334"/>
                </a:lnTo>
                <a:lnTo>
                  <a:pt x="105" y="1351"/>
                </a:lnTo>
                <a:lnTo>
                  <a:pt x="115" y="1367"/>
                </a:lnTo>
                <a:lnTo>
                  <a:pt x="123" y="1379"/>
                </a:lnTo>
                <a:lnTo>
                  <a:pt x="130" y="1390"/>
                </a:lnTo>
                <a:lnTo>
                  <a:pt x="139" y="1403"/>
                </a:lnTo>
                <a:lnTo>
                  <a:pt x="140" y="1405"/>
                </a:lnTo>
                <a:lnTo>
                  <a:pt x="127" y="1334"/>
                </a:lnTo>
                <a:lnTo>
                  <a:pt x="118" y="1261"/>
                </a:lnTo>
                <a:lnTo>
                  <a:pt x="111" y="1186"/>
                </a:lnTo>
                <a:lnTo>
                  <a:pt x="108" y="1111"/>
                </a:lnTo>
                <a:lnTo>
                  <a:pt x="108" y="1035"/>
                </a:lnTo>
                <a:lnTo>
                  <a:pt x="112" y="960"/>
                </a:lnTo>
                <a:lnTo>
                  <a:pt x="120" y="884"/>
                </a:lnTo>
                <a:lnTo>
                  <a:pt x="132" y="811"/>
                </a:lnTo>
                <a:lnTo>
                  <a:pt x="140" y="811"/>
                </a:lnTo>
                <a:lnTo>
                  <a:pt x="138" y="883"/>
                </a:lnTo>
                <a:lnTo>
                  <a:pt x="138" y="955"/>
                </a:lnTo>
                <a:lnTo>
                  <a:pt x="138" y="1026"/>
                </a:lnTo>
                <a:lnTo>
                  <a:pt x="141" y="1098"/>
                </a:lnTo>
                <a:lnTo>
                  <a:pt x="148" y="1168"/>
                </a:lnTo>
                <a:lnTo>
                  <a:pt x="157" y="1237"/>
                </a:lnTo>
                <a:lnTo>
                  <a:pt x="157" y="1235"/>
                </a:lnTo>
                <a:lnTo>
                  <a:pt x="159" y="1226"/>
                </a:lnTo>
                <a:lnTo>
                  <a:pt x="160" y="1213"/>
                </a:lnTo>
                <a:lnTo>
                  <a:pt x="162" y="1195"/>
                </a:lnTo>
                <a:lnTo>
                  <a:pt x="166" y="1173"/>
                </a:lnTo>
                <a:lnTo>
                  <a:pt x="170" y="1147"/>
                </a:lnTo>
                <a:lnTo>
                  <a:pt x="174" y="1117"/>
                </a:lnTo>
                <a:lnTo>
                  <a:pt x="179" y="1084"/>
                </a:lnTo>
                <a:lnTo>
                  <a:pt x="185" y="1049"/>
                </a:lnTo>
                <a:lnTo>
                  <a:pt x="192" y="1011"/>
                </a:lnTo>
                <a:lnTo>
                  <a:pt x="199" y="972"/>
                </a:lnTo>
                <a:lnTo>
                  <a:pt x="206" y="932"/>
                </a:lnTo>
                <a:lnTo>
                  <a:pt x="214" y="889"/>
                </a:lnTo>
                <a:lnTo>
                  <a:pt x="224" y="847"/>
                </a:lnTo>
                <a:lnTo>
                  <a:pt x="244" y="761"/>
                </a:lnTo>
                <a:lnTo>
                  <a:pt x="255" y="718"/>
                </a:lnTo>
                <a:lnTo>
                  <a:pt x="266" y="677"/>
                </a:lnTo>
                <a:lnTo>
                  <a:pt x="278" y="637"/>
                </a:lnTo>
                <a:lnTo>
                  <a:pt x="291" y="599"/>
                </a:lnTo>
                <a:lnTo>
                  <a:pt x="304" y="563"/>
                </a:lnTo>
                <a:lnTo>
                  <a:pt x="318" y="529"/>
                </a:lnTo>
                <a:lnTo>
                  <a:pt x="333" y="498"/>
                </a:lnTo>
                <a:lnTo>
                  <a:pt x="347" y="470"/>
                </a:lnTo>
                <a:lnTo>
                  <a:pt x="363" y="446"/>
                </a:lnTo>
                <a:lnTo>
                  <a:pt x="352" y="497"/>
                </a:lnTo>
                <a:lnTo>
                  <a:pt x="341" y="544"/>
                </a:lnTo>
                <a:lnTo>
                  <a:pt x="329" y="589"/>
                </a:lnTo>
                <a:lnTo>
                  <a:pt x="318" y="632"/>
                </a:lnTo>
                <a:lnTo>
                  <a:pt x="307" y="675"/>
                </a:lnTo>
                <a:lnTo>
                  <a:pt x="295" y="717"/>
                </a:lnTo>
                <a:lnTo>
                  <a:pt x="285" y="760"/>
                </a:lnTo>
                <a:lnTo>
                  <a:pt x="275" y="805"/>
                </a:lnTo>
                <a:lnTo>
                  <a:pt x="265" y="852"/>
                </a:lnTo>
                <a:lnTo>
                  <a:pt x="256" y="903"/>
                </a:lnTo>
                <a:lnTo>
                  <a:pt x="247" y="957"/>
                </a:lnTo>
                <a:lnTo>
                  <a:pt x="239" y="1016"/>
                </a:lnTo>
                <a:lnTo>
                  <a:pt x="247" y="1014"/>
                </a:lnTo>
                <a:lnTo>
                  <a:pt x="260" y="1010"/>
                </a:lnTo>
                <a:lnTo>
                  <a:pt x="277" y="1006"/>
                </a:lnTo>
                <a:lnTo>
                  <a:pt x="295" y="1003"/>
                </a:lnTo>
                <a:lnTo>
                  <a:pt x="334" y="994"/>
                </a:lnTo>
                <a:lnTo>
                  <a:pt x="352" y="990"/>
                </a:lnTo>
                <a:lnTo>
                  <a:pt x="369" y="987"/>
                </a:lnTo>
                <a:lnTo>
                  <a:pt x="382" y="983"/>
                </a:lnTo>
                <a:lnTo>
                  <a:pt x="391" y="981"/>
                </a:lnTo>
                <a:lnTo>
                  <a:pt x="396" y="978"/>
                </a:lnTo>
                <a:lnTo>
                  <a:pt x="420" y="939"/>
                </a:lnTo>
                <a:lnTo>
                  <a:pt x="444" y="895"/>
                </a:lnTo>
                <a:lnTo>
                  <a:pt x="468" y="849"/>
                </a:lnTo>
                <a:lnTo>
                  <a:pt x="493" y="799"/>
                </a:lnTo>
                <a:lnTo>
                  <a:pt x="518" y="747"/>
                </a:lnTo>
                <a:lnTo>
                  <a:pt x="543" y="694"/>
                </a:lnTo>
                <a:lnTo>
                  <a:pt x="588" y="587"/>
                </a:lnTo>
                <a:lnTo>
                  <a:pt x="608" y="535"/>
                </a:lnTo>
                <a:lnTo>
                  <a:pt x="628" y="485"/>
                </a:lnTo>
                <a:lnTo>
                  <a:pt x="645" y="438"/>
                </a:lnTo>
                <a:lnTo>
                  <a:pt x="660" y="393"/>
                </a:lnTo>
                <a:lnTo>
                  <a:pt x="653" y="427"/>
                </a:lnTo>
                <a:lnTo>
                  <a:pt x="648" y="458"/>
                </a:lnTo>
                <a:lnTo>
                  <a:pt x="643" y="484"/>
                </a:lnTo>
                <a:lnTo>
                  <a:pt x="638" y="507"/>
                </a:lnTo>
                <a:lnTo>
                  <a:pt x="633" y="526"/>
                </a:lnTo>
                <a:lnTo>
                  <a:pt x="630" y="545"/>
                </a:lnTo>
                <a:lnTo>
                  <a:pt x="625" y="562"/>
                </a:lnTo>
                <a:lnTo>
                  <a:pt x="616" y="594"/>
                </a:lnTo>
                <a:lnTo>
                  <a:pt x="611" y="611"/>
                </a:lnTo>
                <a:lnTo>
                  <a:pt x="606" y="630"/>
                </a:lnTo>
                <a:lnTo>
                  <a:pt x="594" y="674"/>
                </a:lnTo>
                <a:lnTo>
                  <a:pt x="616" y="675"/>
                </a:lnTo>
                <a:lnTo>
                  <a:pt x="634" y="678"/>
                </a:lnTo>
                <a:lnTo>
                  <a:pt x="650" y="682"/>
                </a:lnTo>
                <a:lnTo>
                  <a:pt x="663" y="688"/>
                </a:lnTo>
                <a:lnTo>
                  <a:pt x="674" y="695"/>
                </a:lnTo>
                <a:lnTo>
                  <a:pt x="685" y="702"/>
                </a:lnTo>
                <a:lnTo>
                  <a:pt x="696" y="710"/>
                </a:lnTo>
                <a:lnTo>
                  <a:pt x="709" y="719"/>
                </a:lnTo>
                <a:lnTo>
                  <a:pt x="729" y="694"/>
                </a:lnTo>
                <a:lnTo>
                  <a:pt x="747" y="667"/>
                </a:lnTo>
                <a:lnTo>
                  <a:pt x="761" y="638"/>
                </a:lnTo>
                <a:lnTo>
                  <a:pt x="773" y="608"/>
                </a:lnTo>
                <a:lnTo>
                  <a:pt x="783" y="576"/>
                </a:lnTo>
                <a:lnTo>
                  <a:pt x="792" y="543"/>
                </a:lnTo>
                <a:lnTo>
                  <a:pt x="799" y="509"/>
                </a:lnTo>
                <a:lnTo>
                  <a:pt x="807" y="475"/>
                </a:lnTo>
                <a:lnTo>
                  <a:pt x="815" y="441"/>
                </a:lnTo>
                <a:lnTo>
                  <a:pt x="823" y="407"/>
                </a:lnTo>
                <a:lnTo>
                  <a:pt x="833" y="373"/>
                </a:lnTo>
                <a:lnTo>
                  <a:pt x="844" y="340"/>
                </a:lnTo>
                <a:lnTo>
                  <a:pt x="858" y="309"/>
                </a:lnTo>
                <a:lnTo>
                  <a:pt x="858" y="408"/>
                </a:lnTo>
                <a:lnTo>
                  <a:pt x="873" y="414"/>
                </a:lnTo>
                <a:lnTo>
                  <a:pt x="891" y="422"/>
                </a:lnTo>
                <a:lnTo>
                  <a:pt x="924" y="440"/>
                </a:lnTo>
                <a:lnTo>
                  <a:pt x="940" y="450"/>
                </a:lnTo>
                <a:lnTo>
                  <a:pt x="956" y="461"/>
                </a:lnTo>
                <a:lnTo>
                  <a:pt x="970" y="471"/>
                </a:lnTo>
                <a:lnTo>
                  <a:pt x="981" y="480"/>
                </a:lnTo>
                <a:lnTo>
                  <a:pt x="991" y="488"/>
                </a:lnTo>
                <a:lnTo>
                  <a:pt x="1000" y="494"/>
                </a:lnTo>
                <a:lnTo>
                  <a:pt x="1004" y="498"/>
                </a:lnTo>
                <a:lnTo>
                  <a:pt x="1006" y="499"/>
                </a:lnTo>
                <a:lnTo>
                  <a:pt x="1002" y="434"/>
                </a:lnTo>
                <a:lnTo>
                  <a:pt x="1003" y="369"/>
                </a:lnTo>
                <a:lnTo>
                  <a:pt x="1008" y="305"/>
                </a:lnTo>
                <a:lnTo>
                  <a:pt x="1016" y="241"/>
                </a:lnTo>
                <a:lnTo>
                  <a:pt x="1025" y="179"/>
                </a:lnTo>
                <a:lnTo>
                  <a:pt x="1035" y="118"/>
                </a:lnTo>
                <a:lnTo>
                  <a:pt x="1044" y="58"/>
                </a:lnTo>
                <a:lnTo>
                  <a:pt x="1050" y="0"/>
                </a:lnTo>
                <a:close/>
              </a:path>
            </a:pathLst>
          </a:custGeom>
          <a:solidFill>
            <a:srgbClr val="466571">
              <a:alpha val="7059"/>
            </a:srgbClr>
          </a:solidFill>
          <a:ln w="25400" cap="sq" cmpd="sng" algn="ctr">
            <a:noFill/>
            <a:prstDash val="solid"/>
            <a:headEnd type="none" w="med" len="med"/>
            <a:tailEnd type="none" w="med" len="med"/>
          </a:ln>
          <a:effectLst>
            <a:innerShdw blurRad="50800" dist="50800" dir="16200000">
              <a:srgbClr val="000000">
                <a:alpha val="43137"/>
              </a:srgbClr>
            </a:inn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anchor="t" compatLnSpc="1"/>
          <a:lstStyle/>
          <a:p>
            <a:endParaRPr kumimoji="0" lang="ko-KR" altLang="en-US"/>
          </a:p>
        </p:txBody>
      </p:sp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3" r:id="rId12"/>
    <p:sldLayoutId id="2147483714" r:id="rId13"/>
  </p:sldLayoutIdLst>
  <p:txStyles>
    <p:titleStyle>
      <a:lvl1pPr algn="ctr" rtl="0" eaLnBrk="1" latinLnBrk="1" hangingPunct="1">
        <a:spcBef>
          <a:spcPct val="0"/>
        </a:spcBef>
        <a:buNone/>
        <a:defRPr kumimoji="0" sz="4400" b="1" kern="1200" smtClean="0">
          <a:ln w="11430">
            <a:solidFill>
              <a:schemeClr val="tx2">
                <a:shade val="25000"/>
                <a:alpha val="75000"/>
              </a:schemeClr>
            </a:solidFill>
          </a:ln>
          <a:gradFill>
            <a:gsLst>
              <a:gs pos="0">
                <a:schemeClr val="tx2"/>
              </a:gs>
              <a:gs pos="50000">
                <a:schemeClr val="tx2"/>
              </a:gs>
              <a:gs pos="100000">
                <a:schemeClr val="tx2">
                  <a:shade val="90000"/>
                </a:schemeClr>
              </a:gs>
            </a:gsLst>
            <a:lin ang="5400000" scaled="0"/>
          </a:gradFill>
          <a:effectLst>
            <a:outerShdw blurRad="50800" dist="25400" dir="5460000" algn="tl" rotWithShape="0">
              <a:srgbClr val="000000">
                <a:alpha val="27000"/>
              </a:srgbClr>
            </a:outerShdw>
          </a:effectLst>
          <a:latin typeface="+mj-lt"/>
          <a:ea typeface="+mj-ea"/>
          <a:cs typeface="+mj-cs"/>
        </a:defRPr>
      </a:lvl1pPr>
      <a:lvl2pPr eaLnBrk="1" latinLnBrk="1" hangingPunct="1">
        <a:defRPr kumimoji="0">
          <a:solidFill>
            <a:schemeClr val="tx2"/>
          </a:solidFill>
        </a:defRPr>
      </a:lvl2pPr>
      <a:lvl3pPr eaLnBrk="1" latinLnBrk="1" hangingPunct="1">
        <a:defRPr kumimoji="0">
          <a:solidFill>
            <a:schemeClr val="tx2"/>
          </a:solidFill>
        </a:defRPr>
      </a:lvl3pPr>
      <a:lvl4pPr eaLnBrk="1" latinLnBrk="1" hangingPunct="1">
        <a:defRPr kumimoji="0">
          <a:solidFill>
            <a:schemeClr val="tx2"/>
          </a:solidFill>
        </a:defRPr>
      </a:lvl4pPr>
      <a:lvl5pPr eaLnBrk="1" latinLnBrk="1" hangingPunct="1">
        <a:defRPr kumimoji="0">
          <a:solidFill>
            <a:schemeClr val="tx2"/>
          </a:solidFill>
        </a:defRPr>
      </a:lvl5pPr>
      <a:lvl6pPr eaLnBrk="1" latinLnBrk="1" hangingPunct="1">
        <a:defRPr kumimoji="0">
          <a:solidFill>
            <a:schemeClr val="tx2"/>
          </a:solidFill>
        </a:defRPr>
      </a:lvl6pPr>
      <a:lvl7pPr eaLnBrk="1" latinLnBrk="1" hangingPunct="1">
        <a:defRPr kumimoji="0">
          <a:solidFill>
            <a:schemeClr val="tx2"/>
          </a:solidFill>
        </a:defRPr>
      </a:lvl7pPr>
      <a:lvl8pPr eaLnBrk="1" latinLnBrk="1" hangingPunct="1">
        <a:defRPr kumimoji="0">
          <a:solidFill>
            <a:schemeClr val="tx2"/>
          </a:solidFill>
        </a:defRPr>
      </a:lvl8pPr>
      <a:lvl9pPr eaLnBrk="1" latinLnBrk="1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¢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tx2"/>
        </a:buClr>
        <a:buSzPct val="70000"/>
        <a:buFont typeface="Wingdings"/>
        <a:buChar char="p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3"/>
        </a:buClr>
        <a:buSzPct val="140000"/>
        <a:buFont typeface="Wingdings"/>
        <a:buChar char="§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4"/>
        </a:buClr>
        <a:buSzPct val="12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5"/>
        </a:buClr>
        <a:buSzPct val="110000"/>
        <a:buFont typeface="Wingdings"/>
        <a:buChar char="§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6"/>
        </a:buClr>
        <a:buSzPct val="9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8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3"/>
        </a:buClr>
        <a:buSzPct val="65000"/>
        <a:buFont typeface="Wingdings"/>
        <a:buChar char="§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텍스트 개체 틀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4" name="날짜 개체 틀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E5881E7-7F0A-45CE-9C17-992558AAECE5}" type="datetimeFigureOut">
              <a:rPr lang="ko-KR" altLang="en-US" smtClean="0"/>
              <a:pPr/>
              <a:t>2015-03-04</a:t>
            </a:fld>
            <a:endParaRPr lang="ko-KR" altLang="en-US"/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2" name="슬라이드 번호 개체 틀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F928F69-DD6F-4C48-A577-1E6D701EC40D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5" name="제목 개체 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</p:sldLayoutIdLst>
  <p:txStyles>
    <p:titleStyle>
      <a:lvl1pPr algn="l" rtl="0" eaLnBrk="1" latinLnBrk="1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1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1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1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1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1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1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1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0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50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7.png"/><Relationship Id="rId4" Type="http://schemas.openxmlformats.org/officeDocument/2006/relationships/image" Target="../media/image4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3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3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3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3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39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1544" name="Picture 8" descr="C:\Users\Fr. Gi-seon Hong\Pictures\576517_530979016927933_1967917455_n.jpg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3744416" cy="6552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3995936" y="980728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b="1" dirty="0" smtClean="0"/>
              <a:t>신임 </a:t>
            </a:r>
            <a:r>
              <a:rPr lang="ko-KR" altLang="en-US" sz="3200" b="1" dirty="0" err="1" smtClean="0"/>
              <a:t>구반장</a:t>
            </a:r>
            <a:r>
              <a:rPr lang="ko-KR" altLang="en-US" sz="3200" b="1" dirty="0" smtClean="0"/>
              <a:t> 연수</a:t>
            </a:r>
            <a:endParaRPr lang="en-US" altLang="ko-KR" sz="3200" b="1" dirty="0" smtClean="0"/>
          </a:p>
          <a:p>
            <a:pPr algn="ctr">
              <a:lnSpc>
                <a:spcPct val="200000"/>
              </a:lnSpc>
            </a:pPr>
            <a:r>
              <a:rPr lang="en-US" altLang="ko-KR" sz="2000" b="1" dirty="0" smtClean="0"/>
              <a:t>2015</a:t>
            </a:r>
            <a:r>
              <a:rPr lang="ko-KR" altLang="en-US" sz="2000" b="1" dirty="0" smtClean="0"/>
              <a:t>년 </a:t>
            </a:r>
            <a:r>
              <a:rPr lang="en-US" altLang="ko-KR" sz="2000" b="1" dirty="0" smtClean="0"/>
              <a:t>3</a:t>
            </a:r>
            <a:r>
              <a:rPr lang="ko-KR" altLang="en-US" sz="2000" b="1" dirty="0" smtClean="0"/>
              <a:t>월 </a:t>
            </a:r>
            <a:r>
              <a:rPr lang="en-US" altLang="ko-KR" sz="2000" b="1" smtClean="0"/>
              <a:t>26</a:t>
            </a:r>
            <a:r>
              <a:rPr lang="ko-KR" altLang="en-US" sz="2000" b="1" smtClean="0"/>
              <a:t>일</a:t>
            </a:r>
            <a:endParaRPr lang="ko-KR" altLang="en-US" sz="2000" b="1" dirty="0" smtClean="0"/>
          </a:p>
          <a:p>
            <a:pPr algn="ctr">
              <a:lnSpc>
                <a:spcPct val="200000"/>
              </a:lnSpc>
            </a:pPr>
            <a:endParaRPr lang="en-US" altLang="ko-KR" sz="20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5436096" y="4941168"/>
            <a:ext cx="1756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err="1" smtClean="0"/>
              <a:t>사목국</a:t>
            </a:r>
            <a:endParaRPr lang="ko-KR" altLang="en-US" sz="2800" b="1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>
              <a:buNone/>
            </a:pPr>
            <a:endParaRPr lang="en-US" altLang="ko-KR" sz="800" b="1" dirty="0" smtClean="0"/>
          </a:p>
          <a:p>
            <a:pPr algn="ctr">
              <a:buNone/>
            </a:pP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신임 </a:t>
            </a:r>
            <a:r>
              <a:rPr lang="ko-KR" altLang="en-US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구반장</a:t>
            </a: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모두를</a:t>
            </a:r>
            <a:endParaRPr lang="en-US" altLang="ko-K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환영합니다</a:t>
            </a:r>
            <a:endParaRPr lang="en-US" altLang="ko-K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ko-KR" altLang="en-US" sz="4000" b="1" dirty="0"/>
          </a:p>
        </p:txBody>
      </p:sp>
      <p:pic>
        <p:nvPicPr>
          <p:cNvPr id="3" name="그림 2" descr="1441482_236520636524444_157563551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331640" y="1733082"/>
            <a:ext cx="6408712" cy="5124917"/>
          </a:xfrm>
          <a:prstGeom prst="rect">
            <a:avLst/>
          </a:prstGeom>
          <a:ln w="76200">
            <a:solidFill>
              <a:srgbClr val="FFC000"/>
            </a:solidFill>
          </a:ln>
          <a:effectLst>
            <a:softEdge rad="317500"/>
          </a:effec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632271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ko-KR" altLang="en-US" sz="4200" dirty="0" smtClean="0"/>
              <a:t>예비지식</a:t>
            </a:r>
            <a:endParaRPr lang="en-US" altLang="ko-KR" dirty="0" smtClean="0"/>
          </a:p>
          <a:p>
            <a:pPr algn="ctr">
              <a:buNone/>
            </a:pP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인간을 구원하기 위한 하느님의 선택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인간세계 안으로 직접 찾아오심 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아버지 뜻을 따른 예수님의 선택 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신앙인으로 구성된 구원의 공동체 구성 </a:t>
            </a:r>
            <a:r>
              <a:rPr lang="en-US" altLang="ko-KR" dirty="0" smtClean="0"/>
              <a:t>= </a:t>
            </a:r>
            <a:r>
              <a:rPr lang="ko-KR" altLang="en-US" dirty="0" smtClean="0"/>
              <a:t>교회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교회는 </a:t>
            </a:r>
            <a:r>
              <a:rPr lang="ko-KR" altLang="en-US" dirty="0" err="1" smtClean="0"/>
              <a:t>신비체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神秘體</a:t>
            </a:r>
            <a:r>
              <a:rPr lang="en-US" altLang="ko-KR" dirty="0" smtClean="0"/>
              <a:t>) – </a:t>
            </a:r>
            <a:r>
              <a:rPr lang="ko-KR" altLang="en-US" dirty="0" smtClean="0"/>
              <a:t>머리와 지체로 구성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교회는 성령의 살아있는 궁전 </a:t>
            </a:r>
            <a:r>
              <a:rPr lang="en-US" altLang="ko-KR" dirty="0" smtClean="0"/>
              <a:t>– IMMANUEL</a:t>
            </a:r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교회의 사명</a:t>
            </a:r>
            <a:r>
              <a:rPr lang="en-US" altLang="ko-KR" dirty="0" smtClean="0"/>
              <a:t>:  </a:t>
            </a:r>
            <a:r>
              <a:rPr lang="ko-KR" altLang="en-US" dirty="0" smtClean="0"/>
              <a:t>온 세상에 가서 모든 피조물에게 </a:t>
            </a:r>
            <a:endParaRPr lang="en-US" altLang="ko-KR" dirty="0" smtClean="0"/>
          </a:p>
          <a:p>
            <a:pPr>
              <a:buNone/>
            </a:pPr>
            <a:r>
              <a:rPr lang="ko-KR" altLang="en-US" dirty="0" smtClean="0"/>
              <a:t>                                  복음을 선포하여라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마르</a:t>
            </a:r>
            <a:r>
              <a:rPr lang="ko-KR" altLang="en-US" dirty="0" smtClean="0"/>
              <a:t> </a:t>
            </a:r>
            <a:r>
              <a:rPr lang="en-US" altLang="ko-KR" dirty="0" smtClean="0"/>
              <a:t>16,15)</a:t>
            </a:r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교회의 사명은 하느님 나라 건설</a:t>
            </a:r>
            <a:r>
              <a:rPr lang="en-US" altLang="ko-KR" dirty="0" smtClean="0"/>
              <a:t>(</a:t>
            </a:r>
            <a:r>
              <a:rPr lang="ko-KR" altLang="en-US" dirty="0" smtClean="0"/>
              <a:t>복음화 시키는 것</a:t>
            </a:r>
            <a:r>
              <a:rPr lang="en-US" altLang="ko-KR" dirty="0" smtClean="0"/>
              <a:t>)</a:t>
            </a:r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이 사명 완수 위해 그리스도인은 </a:t>
            </a:r>
            <a:r>
              <a:rPr lang="en-US" altLang="ko-KR" dirty="0" smtClean="0"/>
              <a:t>3 </a:t>
            </a:r>
            <a:r>
              <a:rPr lang="ko-KR" altLang="en-US" dirty="0" smtClean="0"/>
              <a:t>가지 직분 수행</a:t>
            </a:r>
            <a:endParaRPr lang="en-US" altLang="ko-KR" dirty="0" smtClean="0"/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err="1" smtClean="0"/>
              <a:t>예언직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왕직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사제직의</a:t>
            </a:r>
            <a:r>
              <a:rPr lang="ko-KR" altLang="en-US" dirty="0" smtClean="0"/>
              <a:t> 효과적 수행 위한 선택은</a:t>
            </a:r>
            <a:r>
              <a:rPr lang="en-US" altLang="ko-KR" dirty="0" smtClean="0"/>
              <a:t>?</a:t>
            </a:r>
          </a:p>
          <a:p>
            <a:pPr>
              <a:buNone/>
            </a:pPr>
            <a:r>
              <a:rPr lang="en-US" altLang="ko-KR" dirty="0" smtClean="0"/>
              <a:t>       -  </a:t>
            </a:r>
            <a:r>
              <a:rPr lang="ko-KR" altLang="en-US" dirty="0" smtClean="0"/>
              <a:t>우리의 선택은 소공동체이다</a:t>
            </a:r>
            <a:r>
              <a:rPr lang="en-US" altLang="ko-KR" dirty="0" smtClean="0"/>
              <a:t>.</a:t>
            </a:r>
          </a:p>
          <a:p>
            <a:pPr algn="ctr">
              <a:buNone/>
            </a:pPr>
            <a:r>
              <a:rPr lang="en-US" altLang="ko-KR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144000" cy="1877437"/>
          </a:xfrm>
        </p:spPr>
        <p:txBody>
          <a:bodyPr/>
          <a:lstStyle/>
          <a:p>
            <a:pPr algn="ctr"/>
            <a:r>
              <a:rPr lang="ko-KR" altLang="en-US" sz="3200" b="1" dirty="0" smtClean="0">
                <a:latin typeface="HY견고딕" pitchFamily="18" charset="-127"/>
                <a:ea typeface="HY견고딕" pitchFamily="18" charset="-127"/>
              </a:rPr>
              <a:t>소공동체</a:t>
            </a:r>
            <a:r>
              <a:rPr lang="en-US" altLang="ko-KR" sz="3200" b="1" dirty="0" smtClean="0">
                <a:latin typeface="HY견고딕" pitchFamily="18" charset="-127"/>
                <a:ea typeface="HY견고딕" pitchFamily="18" charset="-127"/>
              </a:rPr>
              <a:t>(</a:t>
            </a:r>
            <a:r>
              <a:rPr lang="en-US" altLang="ko-KR" sz="3200" b="1" dirty="0">
                <a:latin typeface="HY견고딕" pitchFamily="18" charset="-127"/>
                <a:ea typeface="HY견고딕" pitchFamily="18" charset="-127"/>
              </a:rPr>
              <a:t>small </a:t>
            </a:r>
            <a:r>
              <a:rPr lang="en-US" altLang="ko-KR" sz="3200" b="1" dirty="0" err="1">
                <a:latin typeface="HY견고딕" pitchFamily="18" charset="-127"/>
                <a:ea typeface="HY견고딕" pitchFamily="18" charset="-127"/>
              </a:rPr>
              <a:t>christian</a:t>
            </a:r>
            <a:r>
              <a:rPr lang="en-US" altLang="ko-KR" sz="3200" b="1" dirty="0">
                <a:latin typeface="HY견고딕" pitchFamily="18" charset="-127"/>
                <a:ea typeface="HY견고딕" pitchFamily="18" charset="-127"/>
              </a:rPr>
              <a:t> community) </a:t>
            </a:r>
            <a:r>
              <a:rPr lang="en-US" altLang="ko-KR" sz="4000" b="1" dirty="0">
                <a:latin typeface="궁서체" pitchFamily="17" charset="-127"/>
                <a:ea typeface="궁서체" pitchFamily="17" charset="-127"/>
              </a:rPr>
              <a:t/>
            </a:r>
            <a:br>
              <a:rPr lang="en-US" altLang="ko-KR" sz="4000" b="1" dirty="0">
                <a:latin typeface="궁서체" pitchFamily="17" charset="-127"/>
                <a:ea typeface="궁서체" pitchFamily="17" charset="-127"/>
              </a:rPr>
            </a:br>
            <a:r>
              <a:rPr lang="en-US" altLang="ko-KR" sz="4000" b="1" dirty="0">
                <a:latin typeface="궁서체" pitchFamily="17" charset="-127"/>
                <a:ea typeface="궁서체" pitchFamily="17" charset="-127"/>
              </a:rPr>
              <a:t/>
            </a:r>
            <a:br>
              <a:rPr lang="en-US" altLang="ko-KR" sz="4000" b="1" dirty="0">
                <a:latin typeface="궁서체" pitchFamily="17" charset="-127"/>
                <a:ea typeface="궁서체" pitchFamily="17" charset="-127"/>
              </a:rPr>
            </a:br>
            <a:endParaRPr lang="en-US" altLang="ko-KR" b="1" dirty="0">
              <a:solidFill>
                <a:srgbClr val="FF0066"/>
              </a:solidFill>
              <a:latin typeface="궁서체" pitchFamily="17" charset="-127"/>
              <a:ea typeface="궁서체" pitchFamily="17" charset="-127"/>
            </a:endParaRPr>
          </a:p>
        </p:txBody>
      </p:sp>
      <p:pic>
        <p:nvPicPr>
          <p:cNvPr id="308228" name="Picture 4" descr="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640" y="1196752"/>
            <a:ext cx="6048672" cy="38884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39552" y="5301208"/>
            <a:ext cx="76421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b="1" dirty="0" smtClean="0"/>
              <a:t>그리스도의 몸인 교회의 살아있는 세포</a:t>
            </a:r>
            <a:endParaRPr lang="en-US" altLang="ko-KR" sz="2400" b="1" dirty="0" smtClean="0"/>
          </a:p>
          <a:p>
            <a:pPr algn="ctr">
              <a:lnSpc>
                <a:spcPct val="150000"/>
              </a:lnSpc>
            </a:pPr>
            <a:r>
              <a:rPr lang="ko-KR" altLang="en-US" sz="2400" b="1" dirty="0" smtClean="0"/>
              <a:t>소수의 신앙인들이 함께하는 공동체</a:t>
            </a:r>
            <a:endParaRPr lang="ko-KR" altLang="en-US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569660"/>
          </a:xfrm>
        </p:spPr>
        <p:txBody>
          <a:bodyPr>
            <a:normAutofit/>
          </a:bodyPr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소공동체의 목적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</a:b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제 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차 바티칸 공의회 교회상 구현</a:t>
            </a:r>
            <a:r>
              <a:rPr lang="en-US" altLang="ko-KR" sz="28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en-US" altLang="ko-KR" sz="28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/>
            </a:r>
            <a:br>
              <a:rPr lang="en-US" altLang="ko-KR" sz="2800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</a:br>
            <a:endParaRPr lang="ko-KR" altLang="en-US" sz="2800" dirty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 descr="421857_172999759536743_500498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7315200" cy="5328592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bliqueTopLeft"/>
            <a:lightRig rig="threePt" dir="t"/>
          </a:scene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91264" cy="1008112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dirty="0" smtClean="0"/>
              <a:t>하느님께 경배 드리고 기도하기 위함</a:t>
            </a:r>
            <a:endParaRPr lang="ko-KR" altLang="en-US" dirty="0"/>
          </a:p>
        </p:txBody>
      </p:sp>
      <p:pic>
        <p:nvPicPr>
          <p:cNvPr id="4" name="내용 개체 틀 3" descr="미사준비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7840" y="1760061"/>
            <a:ext cx="5608320" cy="42062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89474" name="Picture 2" descr="F:\Fr. 홍기선\내 문서\My Pictures\OLYMPUS Master 2\성탄_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2996" y="404664"/>
            <a:ext cx="8038007" cy="57214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첫영성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476672"/>
            <a:ext cx="7128792" cy="57606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기도어린이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84650"/>
            <a:ext cx="4176464" cy="2784309"/>
          </a:xfrm>
        </p:spPr>
      </p:pic>
      <p:pic>
        <p:nvPicPr>
          <p:cNvPr id="5" name="그림 4" descr="기도청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260648"/>
            <a:ext cx="3986214" cy="2808312"/>
          </a:xfrm>
          <a:prstGeom prst="rect">
            <a:avLst/>
          </a:prstGeom>
        </p:spPr>
      </p:pic>
      <p:pic>
        <p:nvPicPr>
          <p:cNvPr id="6" name="그림 5" descr="1450192_762423793772615_107416079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3212976"/>
            <a:ext cx="4248472" cy="3406140"/>
          </a:xfrm>
          <a:prstGeom prst="rect">
            <a:avLst/>
          </a:prstGeom>
        </p:spPr>
      </p:pic>
      <p:pic>
        <p:nvPicPr>
          <p:cNvPr id="7" name="그림 6" descr="도보순례-방산공소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60032" y="3212976"/>
            <a:ext cx="3600400" cy="34290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ko-KR" altLang="en-US" sz="3600" dirty="0" smtClean="0"/>
              <a:t>친교와 이웃사랑 실천 위함</a:t>
            </a:r>
            <a:endParaRPr lang="ko-KR" altLang="en-US" sz="3600" dirty="0"/>
          </a:p>
        </p:txBody>
      </p:sp>
      <p:pic>
        <p:nvPicPr>
          <p:cNvPr id="4" name="내용 개체 틀 3" descr="1452085_757571447602021_130106160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75856" y="1628800"/>
            <a:ext cx="292299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5988" name="Picture 4" descr="https://fbcdn-sphotos-g-a.akamaihd.net/hphotos-ak-prn2/1173864_563849973676627_702429638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2060848"/>
            <a:ext cx="2376264" cy="3960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25990" name="Picture 6" descr="https://fbcdn-sphotos-a-a.akamaihd.net/hphotos-ak-ash2/188345_480399672021658_1237831723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5" y="2132856"/>
            <a:ext cx="2880319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87426" name="Picture 2" descr="F:\Fr. 홍기선\내 문서\My Pictures\OLYMPUS Master 2\PA2401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76672"/>
            <a:ext cx="7488831" cy="564949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1375256_588889751172649_1567873354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332656"/>
            <a:ext cx="6480719" cy="6192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>
            <a:normAutofit/>
          </a:bodyPr>
          <a:lstStyle/>
          <a:p>
            <a:r>
              <a:rPr lang="ko-KR" altLang="en-US" sz="4000" dirty="0" smtClean="0"/>
              <a:t>선교 사명 완수하기 위함</a:t>
            </a:r>
            <a:endParaRPr lang="ko-KR" altLang="en-US" sz="4000" dirty="0"/>
          </a:p>
        </p:txBody>
      </p:sp>
      <p:pic>
        <p:nvPicPr>
          <p:cNvPr id="6" name="내용 개체 틀 5" descr="1012848_181163002053752_1956760439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628800"/>
            <a:ext cx="7056784" cy="439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달건파크 성직자 묘지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620688"/>
            <a:ext cx="7272808" cy="56886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Picture 2" descr="F:\Fr. 홍기선\내 문서\My Pictures\OLYMPUS Master 2\PA0967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548680"/>
            <a:ext cx="7560839" cy="55774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88450" name="Picture 2" descr="F:\Fr. 홍기선\내 문서\My Pictures\OLYMPUS Master 2\성지주일 행렬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548680"/>
            <a:ext cx="7488832" cy="557748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3600" dirty="0" smtClean="0"/>
              <a:t>말씀을 나누고 삶으로 실천하기 위함</a:t>
            </a:r>
            <a:endParaRPr lang="ko-KR" altLang="en-US" sz="3600" dirty="0"/>
          </a:p>
        </p:txBody>
      </p:sp>
      <p:pic>
        <p:nvPicPr>
          <p:cNvPr id="4" name="내용 개체 틀 3" descr="전체사진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614513"/>
            <a:ext cx="8229600" cy="46798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994358_591962524198705_175404680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404664"/>
            <a:ext cx="6768752" cy="6264696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1459150_604022199659404_176461669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260648"/>
            <a:ext cx="5976664" cy="6120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90498" name="Picture 2" descr="F:\Fr. 홍기선\내 문서\My Pictures\OLYMPUS Master 2\밥값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48680"/>
            <a:ext cx="561662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91522" name="Picture 2" descr="F:\Fr. 홍기선\내 문서\My Pictures\OLYMPUS Master 2\빠스카예식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48680"/>
            <a:ext cx="6696743" cy="557748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바르톨로메오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19672" y="548680"/>
            <a:ext cx="6120680" cy="58326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P31112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620688"/>
            <a:ext cx="6278033" cy="56880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" name="내용 개체 틀 5" descr="PB042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620688"/>
            <a:ext cx="6278033" cy="56880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사목자</a:t>
            </a:r>
            <a:r>
              <a:rPr lang="ko-KR" altLang="en-US" dirty="0" smtClean="0"/>
              <a:t> 없이도 살아남는 공동체</a:t>
            </a:r>
            <a:endParaRPr lang="ko-KR" altLang="en-US" dirty="0"/>
          </a:p>
        </p:txBody>
      </p:sp>
      <p:pic>
        <p:nvPicPr>
          <p:cNvPr id="4" name="내용 개체 틀 3" descr="예수님 없는 사도단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988840"/>
            <a:ext cx="6984776" cy="45365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102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576" y="1484784"/>
            <a:ext cx="7488832" cy="37444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8598" name="Rectangle 103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ko-KR" altLang="en-US" sz="36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명조" pitchFamily="18" charset="-127"/>
                <a:ea typeface="HY견명조" pitchFamily="18" charset="-127"/>
              </a:rPr>
              <a:t>지금까지의 본당 모습</a:t>
            </a:r>
            <a:endParaRPr lang="en-US" altLang="ko-KR" sz="3600" b="1" dirty="0" smtClean="0">
              <a:solidFill>
                <a:srgbClr val="0066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616530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67544" y="5589240"/>
            <a:ext cx="8280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명조" pitchFamily="18" charset="-127"/>
                <a:ea typeface="HY견명조" pitchFamily="18" charset="-127"/>
              </a:rPr>
              <a:t>본당 신부의 지도력에  전적으로 의지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명조" pitchFamily="18" charset="-127"/>
                <a:ea typeface="HY견명조" pitchFamily="18" charset="-127"/>
              </a:rPr>
              <a:t>.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HY견명조" pitchFamily="18" charset="-127"/>
                <a:ea typeface="HY견명조" pitchFamily="18" charset="-127"/>
              </a:rPr>
              <a:t>신자는 피동적  자세</a:t>
            </a:r>
            <a:endParaRPr lang="ko-KR" altLang="en-US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31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340768"/>
            <a:ext cx="366821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</p:pic>
      <p:pic>
        <p:nvPicPr>
          <p:cNvPr id="26931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12777"/>
            <a:ext cx="3673103" cy="4896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9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9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9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9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331640" y="1340768"/>
            <a:ext cx="7355160" cy="478539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하느님께 경배 드리기 위함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친교와 이웃사랑 실천 위함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선교 사명의 완수 위함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smtClean="0"/>
              <a:t>말씀을 나누고 삶으로 실천하기 위함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 err="1" smtClean="0"/>
              <a:t>사목자</a:t>
            </a:r>
            <a:r>
              <a:rPr lang="ko-KR" altLang="en-US" dirty="0" smtClean="0"/>
              <a:t> 없이도 살아남는 공동체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42976" y="116632"/>
            <a:ext cx="7472386" cy="1008112"/>
          </a:xfrm>
        </p:spPr>
        <p:txBody>
          <a:bodyPr/>
          <a:lstStyle/>
          <a:p>
            <a:r>
              <a:rPr lang="ko-KR" altLang="en-US" dirty="0" smtClean="0"/>
              <a:t>소공동체의 목적</a:t>
            </a:r>
            <a:endParaRPr lang="ko-KR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/>
          </p:nvPr>
        </p:nvSpPr>
        <p:spPr>
          <a:xfrm>
            <a:off x="723900" y="0"/>
            <a:ext cx="7754938" cy="914400"/>
          </a:xfrm>
        </p:spPr>
        <p:txBody>
          <a:bodyPr/>
          <a:lstStyle/>
          <a:p>
            <a:pPr algn="ctr" eaLnBrk="1" hangingPunct="1">
              <a:defRPr/>
            </a:pPr>
            <a:r>
              <a:rPr lang="ko-KR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소공동체 </a:t>
            </a:r>
            <a:r>
              <a:rPr lang="en-US" altLang="ko-KR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ko-KR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가지 요소</a:t>
            </a:r>
          </a:p>
        </p:txBody>
      </p:sp>
      <p:sp>
        <p:nvSpPr>
          <p:cNvPr id="56323" name="Line 3"/>
          <p:cNvSpPr>
            <a:spLocks noChangeShapeType="1"/>
          </p:cNvSpPr>
          <p:nvPr/>
        </p:nvSpPr>
        <p:spPr bwMode="auto">
          <a:xfrm>
            <a:off x="5035550" y="2238375"/>
            <a:ext cx="26988" cy="34671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56324" name="Oval 4"/>
          <p:cNvSpPr>
            <a:spLocks noChangeArrowheads="1"/>
          </p:cNvSpPr>
          <p:nvPr/>
        </p:nvSpPr>
        <p:spPr bwMode="auto">
          <a:xfrm>
            <a:off x="1691680" y="1124744"/>
            <a:ext cx="5544616" cy="54006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4476750" y="1270000"/>
            <a:ext cx="23242" cy="511132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56326" name="Line 6"/>
          <p:cNvSpPr>
            <a:spLocks noChangeShapeType="1"/>
          </p:cNvSpPr>
          <p:nvPr/>
        </p:nvSpPr>
        <p:spPr bwMode="auto">
          <a:xfrm>
            <a:off x="1835695" y="4077073"/>
            <a:ext cx="525658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382983" name="Oval 7"/>
          <p:cNvSpPr>
            <a:spLocks noChangeAspect="1" noChangeArrowheads="1"/>
          </p:cNvSpPr>
          <p:nvPr/>
        </p:nvSpPr>
        <p:spPr bwMode="auto">
          <a:xfrm>
            <a:off x="4632325" y="2155825"/>
            <a:ext cx="2265363" cy="1558925"/>
          </a:xfrm>
          <a:prstGeom prst="ellipse">
            <a:avLst/>
          </a:prstGeom>
          <a:solidFill>
            <a:srgbClr val="EAEAEA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3200" b="1" dirty="0">
                <a:solidFill>
                  <a:srgbClr val="18048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HY견명조" pitchFamily="18" charset="-127"/>
              </a:rPr>
              <a:t>보편교회와</a:t>
            </a:r>
          </a:p>
          <a:p>
            <a:pPr algn="ctr" latinLnBrk="0">
              <a:defRPr/>
            </a:pPr>
            <a:r>
              <a:rPr kumimoji="0" lang="ko-KR" altLang="en-US" sz="3200" b="1" dirty="0">
                <a:solidFill>
                  <a:srgbClr val="18048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HY견명조" pitchFamily="18" charset="-127"/>
              </a:rPr>
              <a:t>일치</a:t>
            </a:r>
            <a:endParaRPr lang="ko-KR" altLang="en-US" sz="3200" b="1" dirty="0">
              <a:solidFill>
                <a:srgbClr val="18048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HY견명조" pitchFamily="18" charset="-127"/>
            </a:endParaRPr>
          </a:p>
        </p:txBody>
      </p:sp>
      <p:sp>
        <p:nvSpPr>
          <p:cNvPr id="382984" name="Oval 8"/>
          <p:cNvSpPr>
            <a:spLocks noChangeAspect="1" noChangeArrowheads="1"/>
          </p:cNvSpPr>
          <p:nvPr/>
        </p:nvSpPr>
        <p:spPr bwMode="auto">
          <a:xfrm>
            <a:off x="2267744" y="4221088"/>
            <a:ext cx="2088232" cy="1584175"/>
          </a:xfrm>
          <a:prstGeom prst="ellipse">
            <a:avLst/>
          </a:prstGeom>
          <a:solidFill>
            <a:srgbClr val="EAEAEA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복음</a:t>
            </a:r>
            <a:r>
              <a:rPr lang="en-US" altLang="ko-KR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(</a:t>
            </a:r>
            <a:r>
              <a:rPr lang="ko-KR" altLang="en-US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말씀</a:t>
            </a:r>
            <a:r>
              <a:rPr lang="en-US" altLang="ko-KR" sz="28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)</a:t>
            </a:r>
            <a:endParaRPr lang="ko-KR" altLang="en-US" sz="2800" b="1" dirty="0">
              <a:solidFill>
                <a:srgbClr val="FF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ctr">
              <a:defRPr/>
            </a:pPr>
            <a:r>
              <a:rPr lang="ko-KR" altLang="en-US" sz="28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나누기</a:t>
            </a:r>
            <a:r>
              <a:rPr lang="ko-KR" altLang="en-US" sz="2800" b="1" dirty="0">
                <a:solidFill>
                  <a:srgbClr val="FF99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 </a:t>
            </a:r>
          </a:p>
        </p:txBody>
      </p:sp>
      <p:sp>
        <p:nvSpPr>
          <p:cNvPr id="382985" name="Oval 9"/>
          <p:cNvSpPr>
            <a:spLocks noChangeAspect="1" noChangeArrowheads="1"/>
          </p:cNvSpPr>
          <p:nvPr/>
        </p:nvSpPr>
        <p:spPr bwMode="auto">
          <a:xfrm>
            <a:off x="2066925" y="2085975"/>
            <a:ext cx="2222500" cy="1557338"/>
          </a:xfrm>
          <a:prstGeom prst="ellipse">
            <a:avLst/>
          </a:prstGeom>
          <a:solidFill>
            <a:srgbClr val="EAEAEA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kumimoji="0" lang="ko-KR" altLang="en-US" sz="3200" b="1" dirty="0" smtClean="0">
                <a:solidFill>
                  <a:srgbClr val="29234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가정</a:t>
            </a:r>
            <a:endParaRPr kumimoji="0" lang="en-US" altLang="ko-KR" sz="3200" b="1" dirty="0">
              <a:solidFill>
                <a:srgbClr val="29234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ctr" latinLnBrk="0">
              <a:defRPr/>
            </a:pPr>
            <a:r>
              <a:rPr kumimoji="0" lang="ko-KR" altLang="en-US" sz="3200" b="1" dirty="0">
                <a:solidFill>
                  <a:srgbClr val="29234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HY견명조" pitchFamily="18" charset="-127"/>
                <a:ea typeface="HY견명조" pitchFamily="18" charset="-127"/>
              </a:rPr>
              <a:t>모임</a:t>
            </a:r>
            <a:endParaRPr lang="ko-KR" altLang="en-US" sz="3200" b="1" dirty="0">
              <a:solidFill>
                <a:srgbClr val="29234D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HY견명조" pitchFamily="18" charset="-127"/>
              <a:ea typeface="HY견명조" pitchFamily="18" charset="-127"/>
            </a:endParaRPr>
          </a:p>
        </p:txBody>
      </p:sp>
      <p:sp>
        <p:nvSpPr>
          <p:cNvPr id="382986" name="Oval 10"/>
          <p:cNvSpPr>
            <a:spLocks noChangeAspect="1" noChangeArrowheads="1"/>
          </p:cNvSpPr>
          <p:nvPr/>
        </p:nvSpPr>
        <p:spPr bwMode="auto">
          <a:xfrm>
            <a:off x="4665663" y="4365105"/>
            <a:ext cx="1897062" cy="1440160"/>
          </a:xfrm>
          <a:prstGeom prst="ellipse">
            <a:avLst/>
          </a:prstGeom>
          <a:solidFill>
            <a:srgbClr val="EAEAEA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kumimoji="0" lang="ko-KR" altLang="en-US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HY견명조" pitchFamily="18" charset="-127"/>
                <a:ea typeface="HY견명조" pitchFamily="18" charset="-127"/>
              </a:rPr>
              <a:t>선교와</a:t>
            </a:r>
            <a:endParaRPr kumimoji="0" lang="en-US" altLang="ko-KR" sz="3200" b="1" dirty="0" smtClean="0">
              <a:effectLst>
                <a:outerShdw blurRad="38100" dist="38100" dir="2700000" algn="tl">
                  <a:srgbClr val="FFFFFF"/>
                </a:outerShdw>
              </a:effectLst>
              <a:latin typeface="HY견명조" pitchFamily="18" charset="-127"/>
              <a:ea typeface="HY견명조" pitchFamily="18" charset="-127"/>
            </a:endParaRPr>
          </a:p>
          <a:p>
            <a:pPr algn="ctr">
              <a:defRPr/>
            </a:pPr>
            <a:r>
              <a:rPr lang="en-US" altLang="ko-KR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HY견명조" pitchFamily="18" charset="-127"/>
                <a:ea typeface="HY견명조" pitchFamily="18" charset="-127"/>
              </a:rPr>
              <a:t> </a:t>
            </a:r>
            <a:r>
              <a:rPr kumimoji="0" lang="ko-KR" altLang="en-US" sz="3200" b="1" dirty="0" smtClean="0">
                <a:effectLst>
                  <a:outerShdw blurRad="38100" dist="38100" dir="2700000" algn="tl">
                    <a:srgbClr val="FFFFFF"/>
                  </a:outerShdw>
                </a:effectLst>
                <a:latin typeface="HY견명조" pitchFamily="18" charset="-127"/>
                <a:ea typeface="HY견명조" pitchFamily="18" charset="-127"/>
              </a:rPr>
              <a:t>활동</a:t>
            </a:r>
            <a:r>
              <a:rPr lang="ko-KR" altLang="en-US" sz="4000" b="1" dirty="0" smtClean="0">
                <a:solidFill>
                  <a:srgbClr val="FF9933"/>
                </a:solidFill>
                <a:latin typeface="HY견명조" pitchFamily="18" charset="-127"/>
                <a:ea typeface="HY견명조" pitchFamily="18" charset="-127"/>
              </a:rPr>
              <a:t> </a:t>
            </a:r>
            <a:endParaRPr lang="ko-KR" altLang="en-US" sz="4000" b="1" dirty="0">
              <a:solidFill>
                <a:srgbClr val="FF9933"/>
              </a:solidFill>
              <a:latin typeface="HY견명조" pitchFamily="18" charset="-127"/>
              <a:ea typeface="HY견명조" pitchFamily="18" charset="-127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/>
          <a:lstStyle/>
          <a:p>
            <a:pPr eaLnBrk="1" hangingPunct="1"/>
            <a:r>
              <a:rPr lang="en-US" altLang="ko-KR" sz="3600" dirty="0" smtClean="0"/>
              <a:t>1. </a:t>
            </a:r>
            <a:r>
              <a:rPr lang="ko-KR" altLang="en-US" sz="3600" dirty="0" smtClean="0"/>
              <a:t>가정이나 직장에서 모임</a:t>
            </a:r>
            <a:endParaRPr lang="en-US" altLang="ko-KR" sz="3600" b="1" dirty="0" smtClean="0">
              <a:solidFill>
                <a:srgbClr val="FF0066"/>
              </a:solidFill>
              <a:latin typeface="궁서체" pitchFamily="17" charset="-127"/>
              <a:ea typeface="궁서체" pitchFamily="17" charset="-127"/>
            </a:endParaRPr>
          </a:p>
        </p:txBody>
      </p:sp>
      <p:pic>
        <p:nvPicPr>
          <p:cNvPr id="59395" name="Picture 3" descr="그림48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2132856"/>
            <a:ext cx="3888432" cy="42484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9396" name="Picture 5" descr="그림67p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860032" y="2132856"/>
            <a:ext cx="3744416" cy="417646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3970" name="Picture 2" descr="C:\Users\사목국장\Desktop\소공동체 모임 사진\1310 우리좋은이웃 탐방 효자6-2반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404664"/>
            <a:ext cx="3898776" cy="3028950"/>
          </a:xfrm>
          <a:prstGeom prst="rect">
            <a:avLst/>
          </a:prstGeom>
          <a:noFill/>
        </p:spPr>
      </p:pic>
      <p:pic>
        <p:nvPicPr>
          <p:cNvPr id="83971" name="Picture 3" descr="C:\Users\사목국장\Desktop\소공동체 모임 사진\1311거두리탐방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888433" cy="2916325"/>
          </a:xfrm>
          <a:prstGeom prst="rect">
            <a:avLst/>
          </a:prstGeom>
          <a:noFill/>
        </p:spPr>
      </p:pic>
      <p:pic>
        <p:nvPicPr>
          <p:cNvPr id="83972" name="Picture 4" descr="C:\Users\사목국장\Desktop\소공동체 모임 사진\SDC113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645024"/>
            <a:ext cx="3840427" cy="2880320"/>
          </a:xfrm>
          <a:prstGeom prst="rect">
            <a:avLst/>
          </a:prstGeom>
          <a:noFill/>
        </p:spPr>
      </p:pic>
      <p:pic>
        <p:nvPicPr>
          <p:cNvPr id="83973" name="Picture 5" descr="C:\Users\사목국장\Desktop\소공동체 모임 사진\양구마태오구역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3537012"/>
            <a:ext cx="4104456" cy="307834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en-US" altLang="ko-KR" sz="3200" dirty="0" smtClean="0"/>
              <a:t>2. </a:t>
            </a:r>
            <a:r>
              <a:rPr lang="ko-KR" altLang="en-US" sz="3200" dirty="0" smtClean="0"/>
              <a:t>보편교회와 일치</a:t>
            </a:r>
            <a:endParaRPr lang="ko-KR" altLang="en-US" sz="3200" dirty="0"/>
          </a:p>
        </p:txBody>
      </p:sp>
      <p:pic>
        <p:nvPicPr>
          <p:cNvPr id="10" name="내용 개체 틀 9" descr="타글레 추기경 눈물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932040" y="1556792"/>
            <a:ext cx="3888432" cy="2550790"/>
          </a:xfrm>
        </p:spPr>
      </p:pic>
      <p:pic>
        <p:nvPicPr>
          <p:cNvPr id="11" name="그림 10" descr="김운회 주교 강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556792"/>
            <a:ext cx="4248472" cy="2448272"/>
          </a:xfrm>
          <a:prstGeom prst="rect">
            <a:avLst/>
          </a:prstGeom>
        </p:spPr>
      </p:pic>
      <p:pic>
        <p:nvPicPr>
          <p:cNvPr id="1026" name="Picture 2" descr="http://www.cccatholic.or.kr/files/attach/images/5376/984/091/9e5fb4ba6761cb27129ae9231644da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437112"/>
            <a:ext cx="3960440" cy="2152814"/>
          </a:xfrm>
          <a:prstGeom prst="rect">
            <a:avLst/>
          </a:prstGeom>
          <a:noFill/>
        </p:spPr>
      </p:pic>
      <p:pic>
        <p:nvPicPr>
          <p:cNvPr id="14" name="그림 13" descr="59928_570082256389129_1713110469_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4293096"/>
            <a:ext cx="4128311" cy="2355478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996558_616553808377243_2125175863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404664"/>
            <a:ext cx="7632848" cy="58326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복음</a:t>
            </a:r>
            <a:r>
              <a:rPr lang="en-US" altLang="ko-KR" dirty="0" smtClean="0"/>
              <a:t>(</a:t>
            </a:r>
            <a:r>
              <a:rPr lang="ko-KR" altLang="en-US" dirty="0" smtClean="0"/>
              <a:t>말씀</a:t>
            </a:r>
            <a:r>
              <a:rPr lang="en-US" altLang="ko-KR" dirty="0" smtClean="0"/>
              <a:t>) </a:t>
            </a:r>
            <a:r>
              <a:rPr lang="ko-KR" altLang="en-US" dirty="0" smtClean="0"/>
              <a:t> 나누기</a:t>
            </a:r>
            <a:endParaRPr lang="ko-KR" altLang="en-US" dirty="0"/>
          </a:p>
        </p:txBody>
      </p:sp>
      <p:pic>
        <p:nvPicPr>
          <p:cNvPr id="4" name="내용 개체 틀 3" descr="1000210_573791652684856_1311962466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7272808" cy="5184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739900"/>
          </a:xfrm>
        </p:spPr>
        <p:txBody>
          <a:bodyPr/>
          <a:lstStyle/>
          <a:p>
            <a:pPr eaLnBrk="1" hangingPunct="1"/>
            <a:r>
              <a:rPr lang="ko-KR" altLang="en-US" sz="3600" b="1" dirty="0" smtClean="0">
                <a:latin typeface="궁서체" pitchFamily="17" charset="-127"/>
                <a:ea typeface="궁서체" pitchFamily="17" charset="-127"/>
              </a:rPr>
              <a:t>말씀나누기는 소공동체의 핵심</a:t>
            </a:r>
            <a:endParaRPr lang="en-US" altLang="ko-KR" sz="3600" b="1" dirty="0" smtClean="0">
              <a:solidFill>
                <a:srgbClr val="FF0066"/>
              </a:solidFill>
              <a:latin typeface="궁서체" pitchFamily="17" charset="-127"/>
              <a:ea typeface="궁서체" pitchFamily="17" charset="-127"/>
            </a:endParaRPr>
          </a:p>
        </p:txBody>
      </p:sp>
      <p:pic>
        <p:nvPicPr>
          <p:cNvPr id="58371" name="Picture 13" descr="그림81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55576" y="1700808"/>
            <a:ext cx="7920880" cy="4536504"/>
          </a:xfrm>
          <a:noFill/>
        </p:spPr>
      </p:pic>
      <p:sp>
        <p:nvSpPr>
          <p:cNvPr id="5" name="내용 개체 틀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4994" name="Picture 2" descr="C:\Users\사목국장\Desktop\소공동체 모임 사진\운천2-5반말씀그림묵상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20688"/>
            <a:ext cx="7344815" cy="55054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6018" name="Picture 2" descr="C:\Users\사목국장\Desktop\소공동체 모임 사진\솔올탐방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48680"/>
            <a:ext cx="6840759" cy="55774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US" altLang="ko-KR" dirty="0" smtClean="0"/>
              <a:t>4. </a:t>
            </a:r>
            <a:r>
              <a:rPr lang="ko-KR" altLang="en-US" dirty="0" smtClean="0"/>
              <a:t>선교와 이웃사랑 실천 활동</a:t>
            </a:r>
            <a:endParaRPr lang="ko-KR" altLang="en-US" dirty="0"/>
          </a:p>
        </p:txBody>
      </p:sp>
      <p:pic>
        <p:nvPicPr>
          <p:cNvPr id="4" name="내용 개체 틀 3" descr="마더 데레사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4048" y="1196752"/>
            <a:ext cx="3404096" cy="2448272"/>
          </a:xfrm>
        </p:spPr>
      </p:pic>
      <p:pic>
        <p:nvPicPr>
          <p:cNvPr id="87042" name="Picture 2" descr="https://fbcdn-sphotos-d-a.akamaihd.net/hphotos-ak-frc3/1450049_626717780725576_845130777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196752"/>
            <a:ext cx="4104456" cy="2445621"/>
          </a:xfrm>
          <a:prstGeom prst="rect">
            <a:avLst/>
          </a:prstGeom>
          <a:noFill/>
        </p:spPr>
      </p:pic>
      <p:pic>
        <p:nvPicPr>
          <p:cNvPr id="87044" name="Picture 4" descr="http://www.cccatholic.or.kr/files/attach/images/5376/665/089/098793a641dc524f1887442a027c9ce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3861048"/>
            <a:ext cx="3964859" cy="2673525"/>
          </a:xfrm>
          <a:prstGeom prst="rect">
            <a:avLst/>
          </a:prstGeom>
          <a:noFill/>
        </p:spPr>
      </p:pic>
      <p:pic>
        <p:nvPicPr>
          <p:cNvPr id="87046" name="Picture 6" descr="http://www.cccatholic.or.kr/files/attach/images/5376/658/084/c27a46b1ab9fc5dc613a68377ad6454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3909241"/>
            <a:ext cx="4104456" cy="26237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739900"/>
          </a:xfrm>
        </p:spPr>
        <p:txBody>
          <a:bodyPr/>
          <a:lstStyle/>
          <a:p>
            <a:pPr eaLnBrk="1" hangingPunct="1"/>
            <a:endParaRPr lang="en-US" altLang="ko-KR" sz="3600" b="1" dirty="0" smtClean="0">
              <a:solidFill>
                <a:srgbClr val="FF0066"/>
              </a:solidFill>
              <a:latin typeface="궁서체" pitchFamily="17" charset="-127"/>
              <a:ea typeface="궁서체" pitchFamily="17" charset="-127"/>
            </a:endParaRPr>
          </a:p>
        </p:txBody>
      </p:sp>
      <p:sp>
        <p:nvSpPr>
          <p:cNvPr id="5" name="내용 개체 틀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8372" name="Picture 18" descr="7단계그림 일6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332656"/>
            <a:ext cx="8280920" cy="6120680"/>
          </a:xfr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" name="내용 개체 틀 3" descr="새터민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47260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25639c96ac5928393cb6a84c631748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57606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내용 개체 틀 3" descr="ca64c765e42b99beaaa8d3d4ca2396f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548680"/>
            <a:ext cx="8352928" cy="56886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523" name="Text Box 3"/>
          <p:cNvSpPr txBox="1">
            <a:spLocks noChangeArrowheads="1"/>
          </p:cNvSpPr>
          <p:nvPr/>
        </p:nvSpPr>
        <p:spPr bwMode="auto">
          <a:xfrm>
            <a:off x="2117725" y="2197100"/>
            <a:ext cx="514508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8000" dirty="0">
                <a:solidFill>
                  <a:schemeClr val="accent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양재둘기체M" pitchFamily="18" charset="-127"/>
                <a:ea typeface="양재둘기체M" pitchFamily="18" charset="-127"/>
              </a:rPr>
              <a:t>감사합니다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고려청자">
  <a:themeElements>
    <a:clrScheme name="고려청자">
      <a:dk1>
        <a:sysClr val="windowText" lastClr="000000"/>
      </a:dk1>
      <a:lt1>
        <a:sysClr val="window" lastClr="FFFFFF"/>
      </a:lt1>
      <a:dk2>
        <a:srgbClr val="005466"/>
      </a:dk2>
      <a:lt2>
        <a:srgbClr val="D9F3F4"/>
      </a:lt2>
      <a:accent1>
        <a:srgbClr val="3F949A"/>
      </a:accent1>
      <a:accent2>
        <a:srgbClr val="4764B0"/>
      </a:accent2>
      <a:accent3>
        <a:srgbClr val="4FADD1"/>
      </a:accent3>
      <a:accent4>
        <a:srgbClr val="85B692"/>
      </a:accent4>
      <a:accent5>
        <a:srgbClr val="6B94E2"/>
      </a:accent5>
      <a:accent6>
        <a:srgbClr val="819BAB"/>
      </a:accent6>
      <a:hlink>
        <a:srgbClr val="7C0808"/>
      </a:hlink>
      <a:folHlink>
        <a:srgbClr val="0D356F"/>
      </a:folHlink>
    </a:clrScheme>
    <a:fontScheme name="고려청자">
      <a:majorFont>
        <a:latin typeface="Georgia"/>
        <a:ea typeface=""/>
        <a:cs typeface=""/>
        <a:font script="Grek" typeface="Arial"/>
        <a:font script="Cyrl" typeface="Arial"/>
        <a:font script="Jpan" typeface="HG明朝E"/>
        <a:font script="Hang" typeface="HY견명조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Grek" typeface="Arial"/>
        <a:font script="Cyrl" typeface="Arial"/>
        <a:font script="Jpan" typeface="HGP明朝E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고려청자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6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3780000" scaled="1"/>
        </a:gradFill>
      </a:fillStyleLst>
      <a:lnStyleLst>
        <a:ln w="31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2700000" algn="tl">
              <a:srgbClr val="000000">
                <a:alpha val="43137"/>
              </a:srgbClr>
            </a:outerShdw>
          </a:effectLst>
        </a:effectStyle>
        <a:effectStyle>
          <a:effectLst>
            <a:outerShdw blurRad="38100" dist="38100" dir="3000000" algn="tl">
              <a:srgbClr val="000000">
                <a:alpha val="45490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100000"/>
            </a:lightRig>
          </a:scene3d>
          <a:sp3d contourW="12700" prstMaterial="plastic">
            <a:bevelT w="50800" h="63500"/>
            <a:contourClr>
              <a:srgbClr val="000000">
                <a:alpha val="35294"/>
              </a:srgbClr>
            </a:contourClr>
          </a:sp3d>
        </a:effectStyle>
        <a:effectStyle>
          <a:effectLst>
            <a:outerShdw blurRad="63500" dist="63500" dir="3000000" algn="tl">
              <a:srgbClr val="000000">
                <a:alpha val="50196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18600000"/>
            </a:lightRig>
          </a:scene3d>
          <a:sp3d prstMaterial="plastic">
            <a:bevelT w="101600" h="63500"/>
            <a:contourClr>
              <a:srgbClr val="000000">
                <a:alpha val="40784"/>
              </a:srgb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5000"/>
                <a:shade val="100000"/>
                <a:hueMod val="100000"/>
                <a:satMod val="100000"/>
              </a:schemeClr>
            </a:gs>
            <a:gs pos="20000">
              <a:schemeClr val="phClr">
                <a:tint val="100000"/>
                <a:shade val="75000"/>
                <a:hueMod val="100000"/>
                <a:satMod val="100000"/>
              </a:schemeClr>
            </a:gs>
            <a:gs pos="55000">
              <a:schemeClr val="phClr">
                <a:tint val="97000"/>
                <a:shade val="100000"/>
                <a:hueMod val="100000"/>
                <a:satMod val="100000"/>
              </a:schemeClr>
            </a:gs>
            <a:gs pos="85000">
              <a:schemeClr val="phClr">
                <a:tint val="100000"/>
                <a:shade val="65000"/>
                <a:hueMod val="100000"/>
                <a:satMod val="100000"/>
              </a:schemeClr>
            </a:gs>
          </a:gsLst>
          <a:lin ang="2700000" scaled="1"/>
        </a:gradFill>
        <a:blipFill>
          <a:blip xmlns:r="http://schemas.openxmlformats.org/officeDocument/2006/relationships" r:embed="rId1">
            <a:duotone>
              <a:schemeClr val="phClr">
                <a:tint val="0"/>
                <a:shade val="50000"/>
                <a:hueMod val="100000"/>
                <a:satMod val="100000"/>
              </a:schemeClr>
              <a:schemeClr val="phClr">
                <a:tint val="10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광선">
  <a:themeElements>
    <a:clrScheme name="광선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광선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광선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광선">
  <a:themeElements>
    <a:clrScheme name="광선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광선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광선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연꽃 당초 무늬">
  <a:themeElements>
    <a:clrScheme name="연꽃 당초 무늬">
      <a:dk1>
        <a:sysClr val="windowText" lastClr="000000"/>
      </a:dk1>
      <a:lt1>
        <a:sysClr val="window" lastClr="FFFFFF"/>
      </a:lt1>
      <a:dk2>
        <a:srgbClr val="466571"/>
      </a:dk2>
      <a:lt2>
        <a:srgbClr val="EFEFE7"/>
      </a:lt2>
      <a:accent1>
        <a:srgbClr val="D87D3A"/>
      </a:accent1>
      <a:accent2>
        <a:srgbClr val="7F8792"/>
      </a:accent2>
      <a:accent3>
        <a:srgbClr val="B5AD67"/>
      </a:accent3>
      <a:accent4>
        <a:srgbClr val="61A9B8"/>
      </a:accent4>
      <a:accent5>
        <a:srgbClr val="AB7350"/>
      </a:accent5>
      <a:accent6>
        <a:srgbClr val="889C6F"/>
      </a:accent6>
      <a:hlink>
        <a:srgbClr val="F76B04"/>
      </a:hlink>
      <a:folHlink>
        <a:srgbClr val="A3A395"/>
      </a:folHlink>
    </a:clrScheme>
    <a:fontScheme name="연꽃 당초 무늬">
      <a:maj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Grek" typeface="Arial"/>
        <a:font script="Cyrl" typeface="Arial"/>
        <a:font script="Jpan" typeface="HGP明朝E"/>
        <a:font script="Hang" typeface="HY견명조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연꽃 당초 무늬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80000"/>
                <a:shade val="100000"/>
                <a:hueMod val="100000"/>
                <a:satMod val="100000"/>
              </a:schemeClr>
            </a:gs>
          </a:gsLst>
          <a:lin ang="2700000" scaled="1"/>
        </a:gra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0000"/>
                <a:hueMod val="100000"/>
                <a:satMod val="100000"/>
              </a:schemeClr>
            </a:gs>
          </a:gsLst>
          <a:lin ang="270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254000">
              <a:schemeClr val="phClr">
                <a:tint val="100000"/>
                <a:shade val="90000"/>
                <a:hueMod val="100000"/>
                <a:satMod val="100000"/>
              </a:schemeClr>
            </a:innerShdw>
          </a:effectLst>
        </a:effectStyle>
        <a:effectStyle>
          <a:effectLst>
            <a:outerShdw blurRad="114300" dist="25400" dir="300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l">
              <a:rot lat="0" lon="0" rev="5400000"/>
            </a:lightRig>
          </a:scene3d>
          <a:sp3d contourW="25400" prstMaterial="matte">
            <a:bevelT w="127000" h="127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127000" dist="25400" dir="3120000" sx="105000" sy="105000" algn="tl">
              <a:srgbClr val="000000">
                <a:alpha val="60392"/>
              </a:srgbClr>
            </a:outerShdw>
          </a:effectLst>
          <a:scene3d>
            <a:camera prst="orthographicFront" fov="0">
              <a:rot lat="0" lon="0" rev="0"/>
            </a:camera>
            <a:lightRig rig="twoPt" dir="t">
              <a:rot lat="0" lon="0" rev="5400000"/>
            </a:lightRig>
          </a:scene3d>
          <a:sp3d contourW="25400" prstMaterial="powder">
            <a:bevelT w="88900" h="38100"/>
            <a:contourClr>
              <a:schemeClr val="phClr">
                <a:tint val="5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75000"/>
                <a:hueMod val="100000"/>
                <a:satMod val="100000"/>
              </a:schemeClr>
            </a:gs>
          </a:gsLst>
          <a:path path="circle">
            <a:fillToRect t="45000" r="100000" b="45000"/>
          </a:path>
        </a:gradFill>
        <a:blipFill>
          <a:blip xmlns:r="http://schemas.openxmlformats.org/officeDocument/2006/relationships" r:embed="rId1">
            <a:duotone>
              <a:srgbClr val="000000">
                <a:alpha val="27450"/>
              </a:srgbClr>
              <a:schemeClr val="phClr">
                <a:tint val="7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종이">
  <a:themeElements>
    <a:clrScheme name="종이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종이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종이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490</TotalTime>
  <Words>238</Words>
  <Application>Microsoft Office PowerPoint</Application>
  <PresentationFormat>화면 슬라이드 쇼(4:3)</PresentationFormat>
  <Paragraphs>53</Paragraphs>
  <Slides>43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5</vt:i4>
      </vt:variant>
      <vt:variant>
        <vt:lpstr>슬라이드 제목</vt:lpstr>
      </vt:variant>
      <vt:variant>
        <vt:i4>43</vt:i4>
      </vt:variant>
    </vt:vector>
  </HeadingPairs>
  <TitlesOfParts>
    <vt:vector size="48" baseType="lpstr">
      <vt:lpstr>고려청자</vt:lpstr>
      <vt:lpstr>광선</vt:lpstr>
      <vt:lpstr>1_광선</vt:lpstr>
      <vt:lpstr>연꽃 당초 무늬</vt:lpstr>
      <vt:lpstr>종이</vt:lpstr>
      <vt:lpstr>슬라이드 1</vt:lpstr>
      <vt:lpstr>슬라이드 2</vt:lpstr>
      <vt:lpstr>슬라이드 3</vt:lpstr>
      <vt:lpstr>소공동체(small christian community)   </vt:lpstr>
      <vt:lpstr>소공동체의 목적 (제 2차 바티칸 공의회 교회상 구현) </vt:lpstr>
      <vt:lpstr>하느님께 경배 드리고 기도하기 위함</vt:lpstr>
      <vt:lpstr>슬라이드 7</vt:lpstr>
      <vt:lpstr>슬라이드 8</vt:lpstr>
      <vt:lpstr>슬라이드 9</vt:lpstr>
      <vt:lpstr>친교와 이웃사랑 실천 위함</vt:lpstr>
      <vt:lpstr>슬라이드 11</vt:lpstr>
      <vt:lpstr>슬라이드 12</vt:lpstr>
      <vt:lpstr>선교 사명 완수하기 위함</vt:lpstr>
      <vt:lpstr>슬라이드 14</vt:lpstr>
      <vt:lpstr>슬라이드 15</vt:lpstr>
      <vt:lpstr>슬라이드 16</vt:lpstr>
      <vt:lpstr>말씀을 나누고 삶으로 실천하기 위함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사목자 없이도 살아남는 공동체</vt:lpstr>
      <vt:lpstr>지금까지의 본당 모습</vt:lpstr>
      <vt:lpstr>슬라이드 27</vt:lpstr>
      <vt:lpstr>소공동체의 목적</vt:lpstr>
      <vt:lpstr>소공동체 4가지 요소</vt:lpstr>
      <vt:lpstr>1. 가정이나 직장에서 모임</vt:lpstr>
      <vt:lpstr>슬라이드 31</vt:lpstr>
      <vt:lpstr>2. 보편교회와 일치</vt:lpstr>
      <vt:lpstr>슬라이드 33</vt:lpstr>
      <vt:lpstr>3. 복음(말씀)  나누기</vt:lpstr>
      <vt:lpstr>말씀나누기는 소공동체의 핵심</vt:lpstr>
      <vt:lpstr>슬라이드 36</vt:lpstr>
      <vt:lpstr>슬라이드 37</vt:lpstr>
      <vt:lpstr>4. 선교와 이웃사랑 실천 활동</vt:lpstr>
      <vt:lpstr>슬라이드 39</vt:lpstr>
      <vt:lpstr>슬라이드 40</vt:lpstr>
      <vt:lpstr>슬라이드 41</vt:lpstr>
      <vt:lpstr>슬라이드 42</vt:lpstr>
      <vt:lpstr>슬라이드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Fr. Gi-seon Hong</dc:creator>
  <cp:lastModifiedBy>사목국장</cp:lastModifiedBy>
  <cp:revision>39</cp:revision>
  <dcterms:created xsi:type="dcterms:W3CDTF">2013-12-12T16:45:30Z</dcterms:created>
  <dcterms:modified xsi:type="dcterms:W3CDTF">2015-03-04T00:53:47Z</dcterms:modified>
</cp:coreProperties>
</file>